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1.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4"/>
    <p:sldMasterId id="2147483648" r:id="rId5"/>
  </p:sldMasterIdLst>
  <p:notesMasterIdLst>
    <p:notesMasterId r:id="rId43"/>
  </p:notesMasterIdLst>
  <p:sldIdLst>
    <p:sldId id="273" r:id="rId6"/>
    <p:sldId id="328" r:id="rId7"/>
    <p:sldId id="305" r:id="rId8"/>
    <p:sldId id="306" r:id="rId9"/>
    <p:sldId id="331" r:id="rId10"/>
    <p:sldId id="333" r:id="rId11"/>
    <p:sldId id="332" r:id="rId12"/>
    <p:sldId id="334" r:id="rId13"/>
    <p:sldId id="353" r:id="rId14"/>
    <p:sldId id="354" r:id="rId15"/>
    <p:sldId id="337" r:id="rId16"/>
    <p:sldId id="338" r:id="rId17"/>
    <p:sldId id="339" r:id="rId18"/>
    <p:sldId id="346" r:id="rId19"/>
    <p:sldId id="360" r:id="rId20"/>
    <p:sldId id="279" r:id="rId21"/>
    <p:sldId id="307" r:id="rId22"/>
    <p:sldId id="308" r:id="rId23"/>
    <p:sldId id="309" r:id="rId24"/>
    <p:sldId id="310" r:id="rId25"/>
    <p:sldId id="302" r:id="rId26"/>
    <p:sldId id="299" r:id="rId27"/>
    <p:sldId id="359" r:id="rId28"/>
    <p:sldId id="358" r:id="rId29"/>
    <p:sldId id="357" r:id="rId30"/>
    <p:sldId id="356" r:id="rId31"/>
    <p:sldId id="355" r:id="rId32"/>
    <p:sldId id="352" r:id="rId33"/>
    <p:sldId id="342" r:id="rId34"/>
    <p:sldId id="345" r:id="rId35"/>
    <p:sldId id="344" r:id="rId36"/>
    <p:sldId id="321" r:id="rId37"/>
    <p:sldId id="323" r:id="rId38"/>
    <p:sldId id="325" r:id="rId39"/>
    <p:sldId id="316" r:id="rId40"/>
    <p:sldId id="324" r:id="rId41"/>
    <p:sldId id="327" r:id="rId4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070082A3-6B5A-45D7-86D3-D2852DD9F92C}">
          <p14:sldIdLst>
            <p14:sldId id="273"/>
            <p14:sldId id="328"/>
            <p14:sldId id="305"/>
            <p14:sldId id="306"/>
            <p14:sldId id="331"/>
            <p14:sldId id="333"/>
            <p14:sldId id="332"/>
            <p14:sldId id="334"/>
            <p14:sldId id="353"/>
            <p14:sldId id="354"/>
            <p14:sldId id="337"/>
            <p14:sldId id="338"/>
            <p14:sldId id="339"/>
            <p14:sldId id="346"/>
            <p14:sldId id="360"/>
            <p14:sldId id="279"/>
            <p14:sldId id="307"/>
            <p14:sldId id="308"/>
            <p14:sldId id="309"/>
            <p14:sldId id="310"/>
            <p14:sldId id="302"/>
            <p14:sldId id="299"/>
            <p14:sldId id="359"/>
            <p14:sldId id="358"/>
            <p14:sldId id="357"/>
            <p14:sldId id="356"/>
            <p14:sldId id="355"/>
            <p14:sldId id="352"/>
            <p14:sldId id="342"/>
            <p14:sldId id="345"/>
            <p14:sldId id="344"/>
            <p14:sldId id="321"/>
            <p14:sldId id="323"/>
            <p14:sldId id="325"/>
            <p14:sldId id="316"/>
            <p14:sldId id="324"/>
            <p14:sldId id="327"/>
          </p14:sldIdLst>
        </p14:section>
      </p14:sectionLst>
    </p:ex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8" roundtripDataSignature="AMtx7mgqkDGXPN6LcvlWPq65K2QqOcoQp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904F"/>
    <a:srgbClr val="B9BC4C"/>
    <a:srgbClr val="A8B652"/>
    <a:srgbClr val="888638"/>
    <a:srgbClr val="90A55B"/>
    <a:srgbClr val="3333CC"/>
    <a:srgbClr val="71239D"/>
    <a:srgbClr val="C45A12"/>
    <a:srgbClr val="F9455F"/>
    <a:srgbClr val="833D5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839D31-2E41-41D9-8729-D220C326263A}" v="490" dt="2022-08-03T16:26:38.852"/>
    <p1510:client id="{1121FFB8-AF54-4958-864A-7538ABDD4817}" v="274" dt="2022-08-03T15:04:30.855"/>
    <p1510:client id="{145055D9-25C8-431C-803F-202293261968}" v="683" dt="2022-08-03T22:04:27.998"/>
    <p1510:client id="{18D603D9-54FC-48DB-A304-D3579F682F50}" v="1808" vWet="1810" dt="2022-08-03T15:47:01.724"/>
    <p1510:client id="{1C8E236E-7B08-4B09-B003-8703413C18CB}" v="4" dt="2022-08-04T02:31:29.959"/>
    <p1510:client id="{3F90A217-9C0E-4308-B0FD-C6034986DE59}" v="19" dt="2022-08-03T19:41:44.433"/>
    <p1510:client id="{4226C44D-17B7-43D3-818E-607765854285}" v="3" dt="2022-08-03T22:35:44.605"/>
    <p1510:client id="{428779C7-AC22-45EB-87A7-85CCFE62C760}" v="5" dt="2022-08-04T01:52:04.474"/>
    <p1510:client id="{44537BD5-B451-46FC-8D01-F24DBEA24CF8}" v="987" dt="2022-08-03T14:49:51.924"/>
    <p1510:client id="{459DA17E-30FA-4979-8040-3111622752D5}" v="8" dt="2022-08-03T19:13:47.066"/>
    <p1510:client id="{45F0C757-3C1D-45B7-8B59-E25731F847ED}" v="163" dt="2022-08-04T02:16:56.114"/>
    <p1510:client id="{5098B93A-549E-4275-A408-62681742A9B0}" v="197" dt="2022-08-03T11:05:23.420"/>
    <p1510:client id="{56469253-8791-4418-9D96-FB5350BABC70}" v="373" dt="2022-08-03T17:12:17.338"/>
    <p1510:client id="{5B51F992-4FB5-43B6-BA74-792E31476A88}" v="77" dt="2022-08-03T23:38:48.723"/>
    <p1510:client id="{5FA6D614-2E65-4328-8665-FA425D1FDB2B}" v="40" dt="2022-08-03T16:03:45.421"/>
    <p1510:client id="{61C4217B-9E4A-41DA-8464-8F07D0C254F6}" v="180" dt="2022-08-03T23:26:25.996"/>
    <p1510:client id="{7AFB7D86-AF84-4D58-85B8-623C64363EB6}" v="32" vWet="34" dt="2022-08-03T17:07:25.931"/>
    <p1510:client id="{81A9AC0C-F2D0-479F-B507-5B76A2F65EA6}" v="1" dt="2022-08-03T21:40:26.143"/>
    <p1510:client id="{87BCCB0D-991A-4C69-9944-50DD2C80D0AE}" v="660" dt="2022-08-03T14:27:49.281"/>
    <p1510:client id="{9B430ADB-632C-4162-B479-F36CAFEADEC8}" v="303" dt="2022-08-03T19:13:02.904"/>
    <p1510:client id="{9B5A840B-50BA-493A-9176-F8BB8C520E09}" v="11" dt="2022-08-03T22:01:25.451"/>
    <p1510:client id="{9B932A92-4335-448D-BAA4-4CDECB8846C5}" v="634" dt="2022-08-03T23:05:32.438"/>
    <p1510:client id="{9DA9EB2C-CC78-42A9-B9F6-556FE2E16FD9}" v="542" dt="2022-08-03T19:10:40.593"/>
    <p1510:client id="{A49F7174-9447-4AEF-8C80-810FFDF0B79D}" v="3" dt="2022-08-03T14:52:47.084"/>
    <p1510:client id="{A554C29C-7644-4431-883D-ABED8C2188F9}" v="119" dt="2022-08-03T14:05:22.451"/>
    <p1510:client id="{A83000CE-FD40-49B5-98B9-2B87F78B05A3}" v="48" dt="2022-08-04T02:22:58.256"/>
    <p1510:client id="{BA8D8A4A-E99A-4366-8420-2748792E7E49}" v="105" dt="2022-08-03T22:31:21.213"/>
    <p1510:client id="{C2A5F4A9-9A9C-4430-90EF-A482CD3A4482}" v="935" dt="2022-08-03T17:40:35.161"/>
    <p1510:client id="{CB73F0A7-D7AD-43D1-B932-23B97D2DE87B}" v="12" dt="2022-08-03T16:26:16.402"/>
    <p1510:client id="{CC77E752-C767-44FA-94F4-673034819ED0}" v="87" dt="2022-08-04T01:45:44.298"/>
    <p1510:client id="{E5D4E9D1-7DF6-43E2-ACD5-E4473F034247}" v="6" dt="2022-08-04T02:42:55.874"/>
    <p1510:client id="{E82CF59C-5D9E-4749-A52F-4B0CB89D5C46}" v="703" vWet="707" dt="2022-08-03T16:06:56.228"/>
    <p1510:client id="{EAB121A0-F88C-4D49-9E25-8626C6B34242}" v="1" dt="2022-08-04T02:08:10.718"/>
    <p1510:client id="{EC4488D5-EE24-4BC4-A3AA-E0FA25AAE8BB}" v="103" vWet="104" dt="2022-08-03T22:18:53.156"/>
    <p1510:client id="{FA79EF2D-447D-4EDB-9E16-434A5E18C2EB}" v="503" dt="2022-08-03T22:14:04.62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1" autoAdjust="0"/>
    <p:restoredTop sz="96163" autoAdjust="0"/>
  </p:normalViewPr>
  <p:slideViewPr>
    <p:cSldViewPr snapToGrid="0">
      <p:cViewPr varScale="1">
        <p:scale>
          <a:sx n="107" d="100"/>
          <a:sy n="107" d="100"/>
        </p:scale>
        <p:origin x="750" y="7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50"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53"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customschemas.google.com/relationships/presentationmetadata" Target="metadata"/><Relationship Id="rId8" Type="http://schemas.openxmlformats.org/officeDocument/2006/relationships/slide" Target="slides/slide3.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20" Type="http://schemas.openxmlformats.org/officeDocument/2006/relationships/slide" Target="slides/slide15.xml"/><Relationship Id="rId41" Type="http://schemas.openxmlformats.org/officeDocument/2006/relationships/slide" Target="slides/slide36.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skan Tantia" userId="aWwVBX45a3U9Ys9syBnB98cdwpeOkBCUEbLsGJ/gTdU=" providerId="None" clId="Web-{428779C7-AC22-45EB-87A7-85CCFE62C760}"/>
    <pc:docChg chg="addSld delSld modSld sldOrd modSection">
      <pc:chgData name="Muskan Tantia" userId="aWwVBX45a3U9Ys9syBnB98cdwpeOkBCUEbLsGJ/gTdU=" providerId="None" clId="Web-{428779C7-AC22-45EB-87A7-85CCFE62C760}" dt="2022-08-04T01:52:04.474" v="3"/>
      <pc:docMkLst>
        <pc:docMk/>
      </pc:docMkLst>
      <pc:sldChg chg="modSp">
        <pc:chgData name="Muskan Tantia" userId="aWwVBX45a3U9Ys9syBnB98cdwpeOkBCUEbLsGJ/gTdU=" providerId="None" clId="Web-{428779C7-AC22-45EB-87A7-85CCFE62C760}" dt="2022-08-04T01:51:04.408" v="0" actId="20577"/>
        <pc:sldMkLst>
          <pc:docMk/>
          <pc:sldMk cId="520362858" sldId="306"/>
        </pc:sldMkLst>
        <pc:spChg chg="mod">
          <ac:chgData name="Muskan Tantia" userId="aWwVBX45a3U9Ys9syBnB98cdwpeOkBCUEbLsGJ/gTdU=" providerId="None" clId="Web-{428779C7-AC22-45EB-87A7-85CCFE62C760}" dt="2022-08-04T01:51:04.408" v="0" actId="20577"/>
          <ac:spMkLst>
            <pc:docMk/>
            <pc:sldMk cId="520362858" sldId="306"/>
            <ac:spMk id="8" creationId="{2262394D-CB36-77E2-1824-CAEB11D4CBC1}"/>
          </ac:spMkLst>
        </pc:spChg>
      </pc:sldChg>
      <pc:sldChg chg="del">
        <pc:chgData name="Muskan Tantia" userId="aWwVBX45a3U9Ys9syBnB98cdwpeOkBCUEbLsGJ/gTdU=" providerId="None" clId="Web-{428779C7-AC22-45EB-87A7-85CCFE62C760}" dt="2022-08-04T01:51:47.176" v="1"/>
        <pc:sldMkLst>
          <pc:docMk/>
          <pc:sldMk cId="1567334" sldId="336"/>
        </pc:sldMkLst>
      </pc:sldChg>
      <pc:sldChg chg="add ord">
        <pc:chgData name="Muskan Tantia" userId="aWwVBX45a3U9Ys9syBnB98cdwpeOkBCUEbLsGJ/gTdU=" providerId="None" clId="Web-{428779C7-AC22-45EB-87A7-85CCFE62C760}" dt="2022-08-04T01:52:04.474" v="3"/>
        <pc:sldMkLst>
          <pc:docMk/>
          <pc:sldMk cId="229732691" sldId="360"/>
        </pc:sldMkLst>
      </pc:sldChg>
    </pc:docChg>
  </pc:docChgLst>
  <pc:docChgLst>
    <pc:chgData name="Maxwell Skinner" userId="eQuDxl+kiAAvtI2m7FbrWCecOQ7mhXIpsgbUBaGyUo4=" providerId="None" clId="Web-{81A9AC0C-F2D0-479F-B507-5B76A2F65EA6}"/>
    <pc:docChg chg="modSld">
      <pc:chgData name="Maxwell Skinner" userId="eQuDxl+kiAAvtI2m7FbrWCecOQ7mhXIpsgbUBaGyUo4=" providerId="None" clId="Web-{81A9AC0C-F2D0-479F-B507-5B76A2F65EA6}" dt="2022-08-03T21:40:26.143" v="0" actId="14100"/>
      <pc:docMkLst>
        <pc:docMk/>
      </pc:docMkLst>
      <pc:sldChg chg="modSp">
        <pc:chgData name="Maxwell Skinner" userId="eQuDxl+kiAAvtI2m7FbrWCecOQ7mhXIpsgbUBaGyUo4=" providerId="None" clId="Web-{81A9AC0C-F2D0-479F-B507-5B76A2F65EA6}" dt="2022-08-03T21:40:26.143" v="0" actId="14100"/>
        <pc:sldMkLst>
          <pc:docMk/>
          <pc:sldMk cId="332261826" sldId="337"/>
        </pc:sldMkLst>
        <pc:picChg chg="mod">
          <ac:chgData name="Maxwell Skinner" userId="eQuDxl+kiAAvtI2m7FbrWCecOQ7mhXIpsgbUBaGyUo4=" providerId="None" clId="Web-{81A9AC0C-F2D0-479F-B507-5B76A2F65EA6}" dt="2022-08-03T21:40:26.143" v="0" actId="14100"/>
          <ac:picMkLst>
            <pc:docMk/>
            <pc:sldMk cId="332261826" sldId="337"/>
            <ac:picMk id="13" creationId="{16CFE98F-5EB1-C7E7-DEBF-1E8E9FEB2891}"/>
          </ac:picMkLst>
        </pc:picChg>
      </pc:sldChg>
    </pc:docChg>
  </pc:docChgLst>
  <pc:docChgLst>
    <pc:chgData name="Muskan Tantia" userId="aWwVBX45a3U9Ys9syBnB98cdwpeOkBCUEbLsGJ/gTdU=" providerId="None" clId="Web-{5FA6D614-2E65-4328-8665-FA425D1FDB2B}"/>
    <pc:docChg chg="addSld delSld modSld modSection">
      <pc:chgData name="Muskan Tantia" userId="aWwVBX45a3U9Ys9syBnB98cdwpeOkBCUEbLsGJ/gTdU=" providerId="None" clId="Web-{5FA6D614-2E65-4328-8665-FA425D1FDB2B}" dt="2022-08-03T16:03:45.421" v="31" actId="1076"/>
      <pc:docMkLst>
        <pc:docMk/>
      </pc:docMkLst>
      <pc:sldChg chg="addSp delSp modSp">
        <pc:chgData name="Muskan Tantia" userId="aWwVBX45a3U9Ys9syBnB98cdwpeOkBCUEbLsGJ/gTdU=" providerId="None" clId="Web-{5FA6D614-2E65-4328-8665-FA425D1FDB2B}" dt="2022-08-03T16:03:45.421" v="31" actId="1076"/>
        <pc:sldMkLst>
          <pc:docMk/>
          <pc:sldMk cId="3036917782" sldId="302"/>
        </pc:sldMkLst>
        <pc:spChg chg="mod">
          <ac:chgData name="Muskan Tantia" userId="aWwVBX45a3U9Ys9syBnB98cdwpeOkBCUEbLsGJ/gTdU=" providerId="None" clId="Web-{5FA6D614-2E65-4328-8665-FA425D1FDB2B}" dt="2022-08-03T16:03:45.421" v="31" actId="1076"/>
          <ac:spMkLst>
            <pc:docMk/>
            <pc:sldMk cId="3036917782" sldId="302"/>
            <ac:spMk id="4" creationId="{6FABC8B0-3A53-96C5-AF49-03399E25E1C4}"/>
          </ac:spMkLst>
        </pc:spChg>
        <pc:picChg chg="add del mod">
          <ac:chgData name="Muskan Tantia" userId="aWwVBX45a3U9Ys9syBnB98cdwpeOkBCUEbLsGJ/gTdU=" providerId="None" clId="Web-{5FA6D614-2E65-4328-8665-FA425D1FDB2B}" dt="2022-08-03T15:58:38.033" v="17"/>
          <ac:picMkLst>
            <pc:docMk/>
            <pc:sldMk cId="3036917782" sldId="302"/>
            <ac:picMk id="2" creationId="{B492E9C7-CCDC-DAEB-8DCB-E38DEC9D2342}"/>
          </ac:picMkLst>
        </pc:picChg>
        <pc:picChg chg="del">
          <ac:chgData name="Muskan Tantia" userId="aWwVBX45a3U9Ys9syBnB98cdwpeOkBCUEbLsGJ/gTdU=" providerId="None" clId="Web-{5FA6D614-2E65-4328-8665-FA425D1FDB2B}" dt="2022-08-03T15:58:11.643" v="8"/>
          <ac:picMkLst>
            <pc:docMk/>
            <pc:sldMk cId="3036917782" sldId="302"/>
            <ac:picMk id="5" creationId="{BD6DB650-3E5A-B00D-FCFF-BECC766C9FCA}"/>
          </ac:picMkLst>
        </pc:picChg>
        <pc:picChg chg="add mod">
          <ac:chgData name="Muskan Tantia" userId="aWwVBX45a3U9Ys9syBnB98cdwpeOkBCUEbLsGJ/gTdU=" providerId="None" clId="Web-{5FA6D614-2E65-4328-8665-FA425D1FDB2B}" dt="2022-08-03T16:01:42.157" v="30" actId="14100"/>
          <ac:picMkLst>
            <pc:docMk/>
            <pc:sldMk cId="3036917782" sldId="302"/>
            <ac:picMk id="6" creationId="{E8FBC963-EE2F-E64D-D338-1CC2279C4959}"/>
          </ac:picMkLst>
        </pc:picChg>
      </pc:sldChg>
      <pc:sldChg chg="del">
        <pc:chgData name="Muskan Tantia" userId="aWwVBX45a3U9Ys9syBnB98cdwpeOkBCUEbLsGJ/gTdU=" providerId="None" clId="Web-{5FA6D614-2E65-4328-8665-FA425D1FDB2B}" dt="2022-08-03T15:42:49.166" v="7"/>
        <pc:sldMkLst>
          <pc:docMk/>
          <pc:sldMk cId="1847333420" sldId="340"/>
        </pc:sldMkLst>
      </pc:sldChg>
      <pc:sldChg chg="add del replId">
        <pc:chgData name="Muskan Tantia" userId="aWwVBX45a3U9Ys9syBnB98cdwpeOkBCUEbLsGJ/gTdU=" providerId="None" clId="Web-{5FA6D614-2E65-4328-8665-FA425D1FDB2B}" dt="2022-08-03T15:41:28.386" v="3"/>
        <pc:sldMkLst>
          <pc:docMk/>
          <pc:sldMk cId="618071785" sldId="346"/>
        </pc:sldMkLst>
      </pc:sldChg>
      <pc:sldChg chg="add">
        <pc:chgData name="Muskan Tantia" userId="aWwVBX45a3U9Ys9syBnB98cdwpeOkBCUEbLsGJ/gTdU=" providerId="None" clId="Web-{5FA6D614-2E65-4328-8665-FA425D1FDB2B}" dt="2022-08-03T15:41:53.292" v="6"/>
        <pc:sldMkLst>
          <pc:docMk/>
          <pc:sldMk cId="1240625604" sldId="346"/>
        </pc:sldMkLst>
      </pc:sldChg>
      <pc:sldChg chg="add del">
        <pc:chgData name="Muskan Tantia" userId="aWwVBX45a3U9Ys9syBnB98cdwpeOkBCUEbLsGJ/gTdU=" providerId="None" clId="Web-{5FA6D614-2E65-4328-8665-FA425D1FDB2B}" dt="2022-08-03T15:41:38.620" v="5"/>
        <pc:sldMkLst>
          <pc:docMk/>
          <pc:sldMk cId="2271514779" sldId="346"/>
        </pc:sldMkLst>
      </pc:sldChg>
      <pc:sldChg chg="add del replId">
        <pc:chgData name="Muskan Tantia" userId="aWwVBX45a3U9Ys9syBnB98cdwpeOkBCUEbLsGJ/gTdU=" providerId="None" clId="Web-{5FA6D614-2E65-4328-8665-FA425D1FDB2B}" dt="2022-08-03T15:41:14.214" v="1"/>
        <pc:sldMkLst>
          <pc:docMk/>
          <pc:sldMk cId="3160640595" sldId="346"/>
        </pc:sldMkLst>
      </pc:sldChg>
    </pc:docChg>
  </pc:docChgLst>
  <pc:docChgLst>
    <pc:chgData name="Muhammad Nabil Arif Idris" userId="eCVEud3S2jDye90hbpaD/ET017gHL5ebWXz5swbJbSs=" providerId="None" clId="Web-{EC4488D5-EE24-4BC4-A3AA-E0FA25AAE8BB}"/>
    <pc:docChg chg="modSld">
      <pc:chgData name="Muhammad Nabil Arif Idris" userId="eCVEud3S2jDye90hbpaD/ET017gHL5ebWXz5swbJbSs=" providerId="None" clId="Web-{EC4488D5-EE24-4BC4-A3AA-E0FA25AAE8BB}" dt="2022-08-03T22:18:50.734" v="63" actId="20577"/>
      <pc:docMkLst>
        <pc:docMk/>
      </pc:docMkLst>
      <pc:sldChg chg="modSp">
        <pc:chgData name="Muhammad Nabil Arif Idris" userId="eCVEud3S2jDye90hbpaD/ET017gHL5ebWXz5swbJbSs=" providerId="None" clId="Web-{EC4488D5-EE24-4BC4-A3AA-E0FA25AAE8BB}" dt="2022-08-03T22:18:50.734" v="63" actId="20577"/>
        <pc:sldMkLst>
          <pc:docMk/>
          <pc:sldMk cId="3845500583" sldId="331"/>
        </pc:sldMkLst>
        <pc:spChg chg="mod">
          <ac:chgData name="Muhammad Nabil Arif Idris" userId="eCVEud3S2jDye90hbpaD/ET017gHL5ebWXz5swbJbSs=" providerId="None" clId="Web-{EC4488D5-EE24-4BC4-A3AA-E0FA25AAE8BB}" dt="2022-08-03T22:18:11.795" v="42" actId="14100"/>
          <ac:spMkLst>
            <pc:docMk/>
            <pc:sldMk cId="3845500583" sldId="331"/>
            <ac:spMk id="7" creationId="{A77CF943-9964-8F4F-136D-8953AB23A9B4}"/>
          </ac:spMkLst>
        </pc:spChg>
        <pc:spChg chg="mod">
          <ac:chgData name="Muhammad Nabil Arif Idris" userId="eCVEud3S2jDye90hbpaD/ET017gHL5ebWXz5swbJbSs=" providerId="None" clId="Web-{EC4488D5-EE24-4BC4-A3AA-E0FA25AAE8BB}" dt="2022-08-03T22:18:50.734" v="63" actId="20577"/>
          <ac:spMkLst>
            <pc:docMk/>
            <pc:sldMk cId="3845500583" sldId="331"/>
            <ac:spMk id="8" creationId="{D85FB53F-6234-C882-56BE-7B41BD8AB8BD}"/>
          </ac:spMkLst>
        </pc:spChg>
        <pc:picChg chg="mod modCrop">
          <ac:chgData name="Muhammad Nabil Arif Idris" userId="eCVEud3S2jDye90hbpaD/ET017gHL5ebWXz5swbJbSs=" providerId="None" clId="Web-{EC4488D5-EE24-4BC4-A3AA-E0FA25AAE8BB}" dt="2022-08-03T22:18:08.342" v="41" actId="1076"/>
          <ac:picMkLst>
            <pc:docMk/>
            <pc:sldMk cId="3845500583" sldId="331"/>
            <ac:picMk id="4" creationId="{74656A94-BBBB-B995-318C-EB1B13AE7DCC}"/>
          </ac:picMkLst>
        </pc:picChg>
      </pc:sldChg>
    </pc:docChg>
  </pc:docChgLst>
  <pc:docChgLst>
    <pc:chgData name="Muhammad Nabil Arif Idris" userId="eCVEud3S2jDye90hbpaD/ET017gHL5ebWXz5swbJbSs=" providerId="None" clId="Web-{A554C29C-7644-4431-883D-ABED8C2188F9}"/>
    <pc:docChg chg="addSld delSld modSld modSection">
      <pc:chgData name="Muhammad Nabil Arif Idris" userId="eCVEud3S2jDye90hbpaD/ET017gHL5ebWXz5swbJbSs=" providerId="None" clId="Web-{A554C29C-7644-4431-883D-ABED8C2188F9}" dt="2022-08-03T14:05:22.451" v="107" actId="14100"/>
      <pc:docMkLst>
        <pc:docMk/>
      </pc:docMkLst>
      <pc:sldChg chg="modSp">
        <pc:chgData name="Muhammad Nabil Arif Idris" userId="eCVEud3S2jDye90hbpaD/ET017gHL5ebWXz5swbJbSs=" providerId="None" clId="Web-{A554C29C-7644-4431-883D-ABED8C2188F9}" dt="2022-08-03T13:21:55.421" v="5" actId="20577"/>
        <pc:sldMkLst>
          <pc:docMk/>
          <pc:sldMk cId="4258410002" sldId="273"/>
        </pc:sldMkLst>
        <pc:spChg chg="mod">
          <ac:chgData name="Muhammad Nabil Arif Idris" userId="eCVEud3S2jDye90hbpaD/ET017gHL5ebWXz5swbJbSs=" providerId="None" clId="Web-{A554C29C-7644-4431-883D-ABED8C2188F9}" dt="2022-08-03T13:21:55.421" v="5" actId="20577"/>
          <ac:spMkLst>
            <pc:docMk/>
            <pc:sldMk cId="4258410002" sldId="273"/>
            <ac:spMk id="14" creationId="{00000000-0000-0000-0000-000000000000}"/>
          </ac:spMkLst>
        </pc:spChg>
      </pc:sldChg>
      <pc:sldChg chg="modSp">
        <pc:chgData name="Muhammad Nabil Arif Idris" userId="eCVEud3S2jDye90hbpaD/ET017gHL5ebWXz5swbJbSs=" providerId="None" clId="Web-{A554C29C-7644-4431-883D-ABED8C2188F9}" dt="2022-08-03T13:25:31.846" v="102" actId="20577"/>
        <pc:sldMkLst>
          <pc:docMk/>
          <pc:sldMk cId="1788996049" sldId="323"/>
        </pc:sldMkLst>
        <pc:spChg chg="mod">
          <ac:chgData name="Muhammad Nabil Arif Idris" userId="eCVEud3S2jDye90hbpaD/ET017gHL5ebWXz5swbJbSs=" providerId="None" clId="Web-{A554C29C-7644-4431-883D-ABED8C2188F9}" dt="2022-08-03T13:25:31.846" v="102" actId="20577"/>
          <ac:spMkLst>
            <pc:docMk/>
            <pc:sldMk cId="1788996049" sldId="323"/>
            <ac:spMk id="4" creationId="{BF92B363-425C-D015-8C11-9957808B8D8C}"/>
          </ac:spMkLst>
        </pc:spChg>
      </pc:sldChg>
      <pc:sldChg chg="addSp delSp modSp">
        <pc:chgData name="Muhammad Nabil Arif Idris" userId="eCVEud3S2jDye90hbpaD/ET017gHL5ebWXz5swbJbSs=" providerId="None" clId="Web-{A554C29C-7644-4431-883D-ABED8C2188F9}" dt="2022-08-03T14:05:22.451" v="107" actId="14100"/>
        <pc:sldMkLst>
          <pc:docMk/>
          <pc:sldMk cId="2783437503" sldId="342"/>
        </pc:sldMkLst>
        <pc:spChg chg="mod">
          <ac:chgData name="Muhammad Nabil Arif Idris" userId="eCVEud3S2jDye90hbpaD/ET017gHL5ebWXz5swbJbSs=" providerId="None" clId="Web-{A554C29C-7644-4431-883D-ABED8C2188F9}" dt="2022-08-03T13:25:03.487" v="98" actId="20577"/>
          <ac:spMkLst>
            <pc:docMk/>
            <pc:sldMk cId="2783437503" sldId="342"/>
            <ac:spMk id="16" creationId="{0FA04DDE-ECAA-4E73-BDE9-0C3A0C3E579F}"/>
          </ac:spMkLst>
        </pc:spChg>
        <pc:picChg chg="add mod">
          <ac:chgData name="Muhammad Nabil Arif Idris" userId="eCVEud3S2jDye90hbpaD/ET017gHL5ebWXz5swbJbSs=" providerId="None" clId="Web-{A554C29C-7644-4431-883D-ABED8C2188F9}" dt="2022-08-03T14:05:22.451" v="107" actId="14100"/>
          <ac:picMkLst>
            <pc:docMk/>
            <pc:sldMk cId="2783437503" sldId="342"/>
            <ac:picMk id="2" creationId="{9ACD8E67-5149-7BB7-32B1-F9411EDC7980}"/>
          </ac:picMkLst>
        </pc:picChg>
        <pc:picChg chg="del">
          <ac:chgData name="Muhammad Nabil Arif Idris" userId="eCVEud3S2jDye90hbpaD/ET017gHL5ebWXz5swbJbSs=" providerId="None" clId="Web-{A554C29C-7644-4431-883D-ABED8C2188F9}" dt="2022-08-03T13:25:07.659" v="100"/>
          <ac:picMkLst>
            <pc:docMk/>
            <pc:sldMk cId="2783437503" sldId="342"/>
            <ac:picMk id="11" creationId="{4EF1842F-BF1E-F2FC-E8E2-B68E50D7674D}"/>
          </ac:picMkLst>
        </pc:picChg>
        <pc:picChg chg="del">
          <ac:chgData name="Muhammad Nabil Arif Idris" userId="eCVEud3S2jDye90hbpaD/ET017gHL5ebWXz5swbJbSs=" providerId="None" clId="Web-{A554C29C-7644-4431-883D-ABED8C2188F9}" dt="2022-08-03T13:25:06.065" v="99"/>
          <ac:picMkLst>
            <pc:docMk/>
            <pc:sldMk cId="2783437503" sldId="342"/>
            <ac:picMk id="13" creationId="{30621528-C614-25C2-BD95-BC6B1E848632}"/>
          </ac:picMkLst>
        </pc:picChg>
      </pc:sldChg>
      <pc:sldChg chg="new del">
        <pc:chgData name="Muhammad Nabil Arif Idris" userId="eCVEud3S2jDye90hbpaD/ET017gHL5ebWXz5swbJbSs=" providerId="None" clId="Web-{A554C29C-7644-4431-883D-ABED8C2188F9}" dt="2022-08-03T13:23:26.860" v="8"/>
        <pc:sldMkLst>
          <pc:docMk/>
          <pc:sldMk cId="2686429574" sldId="343"/>
        </pc:sldMkLst>
      </pc:sldChg>
      <pc:sldChg chg="add replId">
        <pc:chgData name="Muhammad Nabil Arif Idris" userId="eCVEud3S2jDye90hbpaD/ET017gHL5ebWXz5swbJbSs=" providerId="None" clId="Web-{A554C29C-7644-4431-883D-ABED8C2188F9}" dt="2022-08-03T13:23:23.782" v="7"/>
        <pc:sldMkLst>
          <pc:docMk/>
          <pc:sldMk cId="2741550638" sldId="344"/>
        </pc:sldMkLst>
      </pc:sldChg>
    </pc:docChg>
  </pc:docChgLst>
  <pc:docChgLst>
    <pc:chgData name="Muhammad Nabil Arif Idris" userId="eCVEud3S2jDye90hbpaD/ET017gHL5ebWXz5swbJbSs=" providerId="None" clId="Web-{BA8D8A4A-E99A-4366-8420-2748792E7E49}"/>
    <pc:docChg chg="modSld">
      <pc:chgData name="Muhammad Nabil Arif Idris" userId="eCVEud3S2jDye90hbpaD/ET017gHL5ebWXz5swbJbSs=" providerId="None" clId="Web-{BA8D8A4A-E99A-4366-8420-2748792E7E49}" dt="2022-08-03T22:31:21.213" v="81" actId="1076"/>
      <pc:docMkLst>
        <pc:docMk/>
      </pc:docMkLst>
      <pc:sldChg chg="addSp delSp modSp">
        <pc:chgData name="Muhammad Nabil Arif Idris" userId="eCVEud3S2jDye90hbpaD/ET017gHL5ebWXz5swbJbSs=" providerId="None" clId="Web-{BA8D8A4A-E99A-4366-8420-2748792E7E49}" dt="2022-08-03T22:23:09.509" v="50" actId="20577"/>
        <pc:sldMkLst>
          <pc:docMk/>
          <pc:sldMk cId="3845500583" sldId="331"/>
        </pc:sldMkLst>
        <pc:spChg chg="mod">
          <ac:chgData name="Muhammad Nabil Arif Idris" userId="eCVEud3S2jDye90hbpaD/ET017gHL5ebWXz5swbJbSs=" providerId="None" clId="Web-{BA8D8A4A-E99A-4366-8420-2748792E7E49}" dt="2022-08-03T22:21:38.725" v="28" actId="20577"/>
          <ac:spMkLst>
            <pc:docMk/>
            <pc:sldMk cId="3845500583" sldId="331"/>
            <ac:spMk id="7" creationId="{A77CF943-9964-8F4F-136D-8953AB23A9B4}"/>
          </ac:spMkLst>
        </pc:spChg>
        <pc:spChg chg="mod">
          <ac:chgData name="Muhammad Nabil Arif Idris" userId="eCVEud3S2jDye90hbpaD/ET017gHL5ebWXz5swbJbSs=" providerId="None" clId="Web-{BA8D8A4A-E99A-4366-8420-2748792E7E49}" dt="2022-08-03T22:23:09.509" v="50" actId="20577"/>
          <ac:spMkLst>
            <pc:docMk/>
            <pc:sldMk cId="3845500583" sldId="331"/>
            <ac:spMk id="8" creationId="{D85FB53F-6234-C882-56BE-7B41BD8AB8BD}"/>
          </ac:spMkLst>
        </pc:spChg>
        <pc:picChg chg="add mod">
          <ac:chgData name="Muhammad Nabil Arif Idris" userId="eCVEud3S2jDye90hbpaD/ET017gHL5ebWXz5swbJbSs=" providerId="None" clId="Web-{BA8D8A4A-E99A-4366-8420-2748792E7E49}" dt="2022-08-03T22:21:54.460" v="35" actId="1076"/>
          <ac:picMkLst>
            <pc:docMk/>
            <pc:sldMk cId="3845500583" sldId="331"/>
            <ac:picMk id="2" creationId="{0C07933D-69DA-34EC-ACED-A3CC77E979F2}"/>
          </ac:picMkLst>
        </pc:picChg>
        <pc:picChg chg="mod">
          <ac:chgData name="Muhammad Nabil Arif Idris" userId="eCVEud3S2jDye90hbpaD/ET017gHL5ebWXz5swbJbSs=" providerId="None" clId="Web-{BA8D8A4A-E99A-4366-8420-2748792E7E49}" dt="2022-08-03T22:21:31.396" v="23" actId="1076"/>
          <ac:picMkLst>
            <pc:docMk/>
            <pc:sldMk cId="3845500583" sldId="331"/>
            <ac:picMk id="4" creationId="{74656A94-BBBB-B995-318C-EB1B13AE7DCC}"/>
          </ac:picMkLst>
        </pc:picChg>
        <pc:picChg chg="del mod">
          <ac:chgData name="Muhammad Nabil Arif Idris" userId="eCVEud3S2jDye90hbpaD/ET017gHL5ebWXz5swbJbSs=" providerId="None" clId="Web-{BA8D8A4A-E99A-4366-8420-2748792E7E49}" dt="2022-08-03T22:22:41.586" v="37"/>
          <ac:picMkLst>
            <pc:docMk/>
            <pc:sldMk cId="3845500583" sldId="331"/>
            <ac:picMk id="11" creationId="{BE8AE3EF-2609-7135-94B0-0BBF73A9409A}"/>
          </ac:picMkLst>
        </pc:picChg>
        <pc:picChg chg="add mod">
          <ac:chgData name="Muhammad Nabil Arif Idris" userId="eCVEud3S2jDye90hbpaD/ET017gHL5ebWXz5swbJbSs=" providerId="None" clId="Web-{BA8D8A4A-E99A-4366-8420-2748792E7E49}" dt="2022-08-03T22:22:47.352" v="40" actId="14100"/>
          <ac:picMkLst>
            <pc:docMk/>
            <pc:sldMk cId="3845500583" sldId="331"/>
            <ac:picMk id="13" creationId="{DB7B201D-1345-16FE-2422-31D58560AB2C}"/>
          </ac:picMkLst>
        </pc:picChg>
      </pc:sldChg>
      <pc:sldChg chg="addSp delSp modSp">
        <pc:chgData name="Muhammad Nabil Arif Idris" userId="eCVEud3S2jDye90hbpaD/ET017gHL5ebWXz5swbJbSs=" providerId="None" clId="Web-{BA8D8A4A-E99A-4366-8420-2748792E7E49}" dt="2022-08-03T22:26:44.204" v="73" actId="14100"/>
        <pc:sldMkLst>
          <pc:docMk/>
          <pc:sldMk cId="1296790595" sldId="332"/>
        </pc:sldMkLst>
        <pc:picChg chg="add mod">
          <ac:chgData name="Muhammad Nabil Arif Idris" userId="eCVEud3S2jDye90hbpaD/ET017gHL5ebWXz5swbJbSs=" providerId="None" clId="Web-{BA8D8A4A-E99A-4366-8420-2748792E7E49}" dt="2022-08-03T22:26:44.204" v="73" actId="14100"/>
          <ac:picMkLst>
            <pc:docMk/>
            <pc:sldMk cId="1296790595" sldId="332"/>
            <ac:picMk id="2" creationId="{F3D19E69-A923-8B07-F8A5-57E57F18482C}"/>
          </ac:picMkLst>
        </pc:picChg>
        <pc:picChg chg="del">
          <ac:chgData name="Muhammad Nabil Arif Idris" userId="eCVEud3S2jDye90hbpaD/ET017gHL5ebWXz5swbJbSs=" providerId="None" clId="Web-{BA8D8A4A-E99A-4366-8420-2748792E7E49}" dt="2022-08-03T22:26:39.188" v="71"/>
          <ac:picMkLst>
            <pc:docMk/>
            <pc:sldMk cId="1296790595" sldId="332"/>
            <ac:picMk id="6" creationId="{39628590-DBB2-94D8-5EEB-939F4B801C8F}"/>
          </ac:picMkLst>
        </pc:picChg>
      </pc:sldChg>
      <pc:sldChg chg="addSp delSp modSp">
        <pc:chgData name="Muhammad Nabil Arif Idris" userId="eCVEud3S2jDye90hbpaD/ET017gHL5ebWXz5swbJbSs=" providerId="None" clId="Web-{BA8D8A4A-E99A-4366-8420-2748792E7E49}" dt="2022-08-03T22:28:09.082" v="78" actId="1076"/>
        <pc:sldMkLst>
          <pc:docMk/>
          <pc:sldMk cId="1577723943" sldId="333"/>
        </pc:sldMkLst>
        <pc:spChg chg="mod">
          <ac:chgData name="Muhammad Nabil Arif Idris" userId="eCVEud3S2jDye90hbpaD/ET017gHL5ebWXz5swbJbSs=" providerId="None" clId="Web-{BA8D8A4A-E99A-4366-8420-2748792E7E49}" dt="2022-08-03T22:24:21.293" v="68" actId="20577"/>
          <ac:spMkLst>
            <pc:docMk/>
            <pc:sldMk cId="1577723943" sldId="333"/>
            <ac:spMk id="16" creationId="{3F9B65F6-4EAB-993F-55E8-A0901C6EE293}"/>
          </ac:spMkLst>
        </pc:spChg>
        <pc:picChg chg="add mod">
          <ac:chgData name="Muhammad Nabil Arif Idris" userId="eCVEud3S2jDye90hbpaD/ET017gHL5ebWXz5swbJbSs=" providerId="None" clId="Web-{BA8D8A4A-E99A-4366-8420-2748792E7E49}" dt="2022-08-03T22:28:09.082" v="78" actId="1076"/>
          <ac:picMkLst>
            <pc:docMk/>
            <pc:sldMk cId="1577723943" sldId="333"/>
            <ac:picMk id="2" creationId="{ED3C2FBB-EDC9-1B0B-E5D7-84F4DB45893A}"/>
          </ac:picMkLst>
        </pc:picChg>
        <pc:picChg chg="del">
          <ac:chgData name="Muhammad Nabil Arif Idris" userId="eCVEud3S2jDye90hbpaD/ET017gHL5ebWXz5swbJbSs=" providerId="None" clId="Web-{BA8D8A4A-E99A-4366-8420-2748792E7E49}" dt="2022-08-03T22:28:01.160" v="74"/>
          <ac:picMkLst>
            <pc:docMk/>
            <pc:sldMk cId="1577723943" sldId="333"/>
            <ac:picMk id="9" creationId="{8E089BB7-DA05-6218-A5D2-6C0ACB194542}"/>
          </ac:picMkLst>
        </pc:picChg>
      </pc:sldChg>
      <pc:sldChg chg="modSp">
        <pc:chgData name="Muhammad Nabil Arif Idris" userId="eCVEud3S2jDye90hbpaD/ET017gHL5ebWXz5swbJbSs=" providerId="None" clId="Web-{BA8D8A4A-E99A-4366-8420-2748792E7E49}" dt="2022-08-03T22:31:21.213" v="81" actId="1076"/>
        <pc:sldMkLst>
          <pc:docMk/>
          <pc:sldMk cId="2783437503" sldId="342"/>
        </pc:sldMkLst>
        <pc:spChg chg="mod">
          <ac:chgData name="Muhammad Nabil Arif Idris" userId="eCVEud3S2jDye90hbpaD/ET017gHL5ebWXz5swbJbSs=" providerId="None" clId="Web-{BA8D8A4A-E99A-4366-8420-2748792E7E49}" dt="2022-08-03T22:31:17.573" v="80" actId="1076"/>
          <ac:spMkLst>
            <pc:docMk/>
            <pc:sldMk cId="2783437503" sldId="342"/>
            <ac:spMk id="13" creationId="{8913FBC7-163F-668B-57DA-B29DD2779C0D}"/>
          </ac:spMkLst>
        </pc:spChg>
        <pc:spChg chg="mod">
          <ac:chgData name="Muhammad Nabil Arif Idris" userId="eCVEud3S2jDye90hbpaD/ET017gHL5ebWXz5swbJbSs=" providerId="None" clId="Web-{BA8D8A4A-E99A-4366-8420-2748792E7E49}" dt="2022-08-03T22:31:21.213" v="81" actId="1076"/>
          <ac:spMkLst>
            <pc:docMk/>
            <pc:sldMk cId="2783437503" sldId="342"/>
            <ac:spMk id="14" creationId="{E4394437-DE93-C0B9-D5A0-3B4B22BE45AB}"/>
          </ac:spMkLst>
        </pc:spChg>
      </pc:sldChg>
    </pc:docChg>
  </pc:docChgLst>
  <pc:docChgLst>
    <pc:chgData name="Nayha Hussain" userId="bx+PWd2lWInO8Rq/Gk+ZwYqj3rPe7/El+zWLR0Mu/So=" providerId="None" clId="Web-{4226C44D-17B7-43D3-818E-607765854285}"/>
    <pc:docChg chg="modSld">
      <pc:chgData name="Nayha Hussain" userId="bx+PWd2lWInO8Rq/Gk+ZwYqj3rPe7/El+zWLR0Mu/So=" providerId="None" clId="Web-{4226C44D-17B7-43D3-818E-607765854285}" dt="2022-08-03T22:41:27.384" v="1637"/>
      <pc:docMkLst>
        <pc:docMk/>
      </pc:docMkLst>
      <pc:sldChg chg="modNotes">
        <pc:chgData name="Nayha Hussain" userId="bx+PWd2lWInO8Rq/Gk+ZwYqj3rPe7/El+zWLR0Mu/So=" providerId="None" clId="Web-{4226C44D-17B7-43D3-818E-607765854285}" dt="2022-08-03T22:27:53.102" v="667"/>
        <pc:sldMkLst>
          <pc:docMk/>
          <pc:sldMk cId="2912760481" sldId="279"/>
        </pc:sldMkLst>
      </pc:sldChg>
      <pc:sldChg chg="modNotes">
        <pc:chgData name="Nayha Hussain" userId="bx+PWd2lWInO8Rq/Gk+ZwYqj3rPe7/El+zWLR0Mu/So=" providerId="None" clId="Web-{4226C44D-17B7-43D3-818E-607765854285}" dt="2022-08-03T22:38:06.048" v="1482"/>
        <pc:sldMkLst>
          <pc:docMk/>
          <pc:sldMk cId="1285508159" sldId="299"/>
        </pc:sldMkLst>
      </pc:sldChg>
      <pc:sldChg chg="modNotes">
        <pc:chgData name="Nayha Hussain" userId="bx+PWd2lWInO8Rq/Gk+ZwYqj3rPe7/El+zWLR0Mu/So=" providerId="None" clId="Web-{4226C44D-17B7-43D3-818E-607765854285}" dt="2022-08-03T22:04:57.328" v="52"/>
        <pc:sldMkLst>
          <pc:docMk/>
          <pc:sldMk cId="1496318095" sldId="301"/>
        </pc:sldMkLst>
      </pc:sldChg>
      <pc:sldChg chg="modNotes">
        <pc:chgData name="Nayha Hussain" userId="bx+PWd2lWInO8Rq/Gk+ZwYqj3rPe7/El+zWLR0Mu/So=" providerId="None" clId="Web-{4226C44D-17B7-43D3-818E-607765854285}" dt="2022-08-03T22:33:56.601" v="1059"/>
        <pc:sldMkLst>
          <pc:docMk/>
          <pc:sldMk cId="3036917782" sldId="302"/>
        </pc:sldMkLst>
      </pc:sldChg>
      <pc:sldChg chg="modNotes">
        <pc:chgData name="Nayha Hussain" userId="bx+PWd2lWInO8Rq/Gk+ZwYqj3rPe7/El+zWLR0Mu/So=" providerId="None" clId="Web-{4226C44D-17B7-43D3-818E-607765854285}" dt="2022-08-03T22:29:23.230" v="797"/>
        <pc:sldMkLst>
          <pc:docMk/>
          <pc:sldMk cId="920599861" sldId="307"/>
        </pc:sldMkLst>
      </pc:sldChg>
      <pc:sldChg chg="modNotes">
        <pc:chgData name="Nayha Hussain" userId="bx+PWd2lWInO8Rq/Gk+ZwYqj3rPe7/El+zWLR0Mu/So=" providerId="None" clId="Web-{4226C44D-17B7-43D3-818E-607765854285}" dt="2022-08-03T22:29:29.731" v="798"/>
        <pc:sldMkLst>
          <pc:docMk/>
          <pc:sldMk cId="3690910864" sldId="308"/>
        </pc:sldMkLst>
      </pc:sldChg>
      <pc:sldChg chg="modNotes">
        <pc:chgData name="Nayha Hussain" userId="bx+PWd2lWInO8Rq/Gk+ZwYqj3rPe7/El+zWLR0Mu/So=" providerId="None" clId="Web-{4226C44D-17B7-43D3-818E-607765854285}" dt="2022-08-03T22:16:34.762" v="181"/>
        <pc:sldMkLst>
          <pc:docMk/>
          <pc:sldMk cId="1567334" sldId="336"/>
        </pc:sldMkLst>
      </pc:sldChg>
      <pc:sldChg chg="modNotes">
        <pc:chgData name="Nayha Hussain" userId="bx+PWd2lWInO8Rq/Gk+ZwYqj3rPe7/El+zWLR0Mu/So=" providerId="None" clId="Web-{4226C44D-17B7-43D3-818E-607765854285}" dt="2022-08-03T22:41:27.384" v="1637"/>
        <pc:sldMkLst>
          <pc:docMk/>
          <pc:sldMk cId="2117680302" sldId="347"/>
        </pc:sldMkLst>
      </pc:sldChg>
      <pc:sldChg chg="modNotes">
        <pc:chgData name="Nayha Hussain" userId="bx+PWd2lWInO8Rq/Gk+ZwYqj3rPe7/El+zWLR0Mu/So=" providerId="None" clId="Web-{4226C44D-17B7-43D3-818E-607765854285}" dt="2022-08-03T22:39:46.927" v="1598"/>
        <pc:sldMkLst>
          <pc:docMk/>
          <pc:sldMk cId="3061589417" sldId="350"/>
        </pc:sldMkLst>
      </pc:sldChg>
      <pc:sldChg chg="modNotes">
        <pc:chgData name="Nayha Hussain" userId="bx+PWd2lWInO8Rq/Gk+ZwYqj3rPe7/El+zWLR0Mu/So=" providerId="None" clId="Web-{4226C44D-17B7-43D3-818E-607765854285}" dt="2022-08-03T22:38:35.299" v="1515"/>
        <pc:sldMkLst>
          <pc:docMk/>
          <pc:sldMk cId="3334490635" sldId="351"/>
        </pc:sldMkLst>
      </pc:sldChg>
    </pc:docChg>
  </pc:docChgLst>
  <pc:docChgLst>
    <pc:chgData name="Adisak Sukul" userId="OKqxJ90KvtogBuZQ7aMAZBbKoucfq97A6E7PhnCD6kQ=" providerId="None" clId="Web-{9B430ADB-632C-4162-B479-F36CAFEADEC8}"/>
    <pc:docChg chg="modSld">
      <pc:chgData name="Adisak Sukul" userId="OKqxJ90KvtogBuZQ7aMAZBbKoucfq97A6E7PhnCD6kQ=" providerId="None" clId="Web-{9B430ADB-632C-4162-B479-F36CAFEADEC8}" dt="2022-08-03T19:13:00.373" v="188" actId="20577"/>
      <pc:docMkLst>
        <pc:docMk/>
      </pc:docMkLst>
      <pc:sldChg chg="addSp delSp modSp">
        <pc:chgData name="Adisak Sukul" userId="OKqxJ90KvtogBuZQ7aMAZBbKoucfq97A6E7PhnCD6kQ=" providerId="None" clId="Web-{9B430ADB-632C-4162-B479-F36CAFEADEC8}" dt="2022-08-03T19:13:00.373" v="188" actId="20577"/>
        <pc:sldMkLst>
          <pc:docMk/>
          <pc:sldMk cId="1788996049" sldId="323"/>
        </pc:sldMkLst>
        <pc:spChg chg="add mod">
          <ac:chgData name="Adisak Sukul" userId="OKqxJ90KvtogBuZQ7aMAZBbKoucfq97A6E7PhnCD6kQ=" providerId="None" clId="Web-{9B430ADB-632C-4162-B479-F36CAFEADEC8}" dt="2022-08-03T19:03:00.572" v="54" actId="1076"/>
          <ac:spMkLst>
            <pc:docMk/>
            <pc:sldMk cId="1788996049" sldId="323"/>
            <ac:spMk id="3" creationId="{C7430C58-F24B-FB68-32DB-B187301F2E33}"/>
          </ac:spMkLst>
        </pc:spChg>
        <pc:spChg chg="mod">
          <ac:chgData name="Adisak Sukul" userId="OKqxJ90KvtogBuZQ7aMAZBbKoucfq97A6E7PhnCD6kQ=" providerId="None" clId="Web-{9B430ADB-632C-4162-B479-F36CAFEADEC8}" dt="2022-08-03T19:13:00.373" v="188" actId="20577"/>
          <ac:spMkLst>
            <pc:docMk/>
            <pc:sldMk cId="1788996049" sldId="323"/>
            <ac:spMk id="4" creationId="{BF92B363-425C-D015-8C11-9957808B8D8C}"/>
          </ac:spMkLst>
        </pc:spChg>
        <pc:spChg chg="add mod">
          <ac:chgData name="Adisak Sukul" userId="OKqxJ90KvtogBuZQ7aMAZBbKoucfq97A6E7PhnCD6kQ=" providerId="None" clId="Web-{9B430ADB-632C-4162-B479-F36CAFEADEC8}" dt="2022-08-03T19:08:34.793" v="139" actId="20577"/>
          <ac:spMkLst>
            <pc:docMk/>
            <pc:sldMk cId="1788996049" sldId="323"/>
            <ac:spMk id="8" creationId="{05E9AD34-10F3-C4BC-82C8-E67D1228D0CE}"/>
          </ac:spMkLst>
        </pc:spChg>
        <pc:spChg chg="add mod">
          <ac:chgData name="Adisak Sukul" userId="OKqxJ90KvtogBuZQ7aMAZBbKoucfq97A6E7PhnCD6kQ=" providerId="None" clId="Web-{9B430ADB-632C-4162-B479-F36CAFEADEC8}" dt="2022-08-03T19:07:21.011" v="118" actId="1076"/>
          <ac:spMkLst>
            <pc:docMk/>
            <pc:sldMk cId="1788996049" sldId="323"/>
            <ac:spMk id="15" creationId="{196C3AB6-83B7-EA08-45B4-9F9F32BEC2E0}"/>
          </ac:spMkLst>
        </pc:spChg>
        <pc:picChg chg="add mod">
          <ac:chgData name="Adisak Sukul" userId="OKqxJ90KvtogBuZQ7aMAZBbKoucfq97A6E7PhnCD6kQ=" providerId="None" clId="Web-{9B430ADB-632C-4162-B479-F36CAFEADEC8}" dt="2022-08-03T19:12:25.873" v="166" actId="1076"/>
          <ac:picMkLst>
            <pc:docMk/>
            <pc:sldMk cId="1788996049" sldId="323"/>
            <ac:picMk id="2" creationId="{8B3877CB-B52F-7A5C-DB84-EF51FD23543E}"/>
          </ac:picMkLst>
        </pc:picChg>
        <pc:picChg chg="add del mod">
          <ac:chgData name="Adisak Sukul" userId="OKqxJ90KvtogBuZQ7aMAZBbKoucfq97A6E7PhnCD6kQ=" providerId="None" clId="Web-{9B430ADB-632C-4162-B479-F36CAFEADEC8}" dt="2022-08-03T19:06:45.652" v="96"/>
          <ac:picMkLst>
            <pc:docMk/>
            <pc:sldMk cId="1788996049" sldId="323"/>
            <ac:picMk id="12" creationId="{D36A06FE-0272-4F27-99DD-8B4C53529179}"/>
          </ac:picMkLst>
        </pc:picChg>
        <pc:picChg chg="add del mod">
          <ac:chgData name="Adisak Sukul" userId="OKqxJ90KvtogBuZQ7aMAZBbKoucfq97A6E7PhnCD6kQ=" providerId="None" clId="Web-{9B430ADB-632C-4162-B479-F36CAFEADEC8}" dt="2022-08-03T19:11:42.248" v="147"/>
          <ac:picMkLst>
            <pc:docMk/>
            <pc:sldMk cId="1788996049" sldId="323"/>
            <ac:picMk id="14" creationId="{08D2C627-9E8B-92ED-FFA3-5A446F0D95CE}"/>
          </ac:picMkLst>
        </pc:picChg>
        <pc:picChg chg="add del mod">
          <ac:chgData name="Adisak Sukul" userId="OKqxJ90KvtogBuZQ7aMAZBbKoucfq97A6E7PhnCD6kQ=" providerId="None" clId="Web-{9B430ADB-632C-4162-B479-F36CAFEADEC8}" dt="2022-08-03T19:11:48.951" v="149" actId="1076"/>
          <ac:picMkLst>
            <pc:docMk/>
            <pc:sldMk cId="1788996049" sldId="323"/>
            <ac:picMk id="16" creationId="{60F61AE1-DC59-7433-9EBD-D125CDF8D786}"/>
          </ac:picMkLst>
        </pc:picChg>
      </pc:sldChg>
    </pc:docChg>
  </pc:docChgLst>
  <pc:docChgLst>
    <pc:chgData name="Muskan Tantia" userId="aWwVBX45a3U9Ys9syBnB98cdwpeOkBCUEbLsGJ/gTdU=" providerId="None" clId="Web-{9DA9EB2C-CC78-42A9-B9F6-556FE2E16FD9}"/>
    <pc:docChg chg="addSld delSld modSld sldOrd modSection">
      <pc:chgData name="Muskan Tantia" userId="aWwVBX45a3U9Ys9syBnB98cdwpeOkBCUEbLsGJ/gTdU=" providerId="None" clId="Web-{9DA9EB2C-CC78-42A9-B9F6-556FE2E16FD9}" dt="2022-08-03T19:10:38.109" v="362" actId="20577"/>
      <pc:docMkLst>
        <pc:docMk/>
      </pc:docMkLst>
      <pc:sldChg chg="del">
        <pc:chgData name="Muskan Tantia" userId="aWwVBX45a3U9Ys9syBnB98cdwpeOkBCUEbLsGJ/gTdU=" providerId="None" clId="Web-{9DA9EB2C-CC78-42A9-B9F6-556FE2E16FD9}" dt="2022-08-03T18:52:58.761" v="146"/>
        <pc:sldMkLst>
          <pc:docMk/>
          <pc:sldMk cId="3553169757" sldId="271"/>
        </pc:sldMkLst>
      </pc:sldChg>
      <pc:sldChg chg="del">
        <pc:chgData name="Muskan Tantia" userId="aWwVBX45a3U9Ys9syBnB98cdwpeOkBCUEbLsGJ/gTdU=" providerId="None" clId="Web-{9DA9EB2C-CC78-42A9-B9F6-556FE2E16FD9}" dt="2022-08-03T18:53:01.120" v="148"/>
        <pc:sldMkLst>
          <pc:docMk/>
          <pc:sldMk cId="1486982962" sldId="295"/>
        </pc:sldMkLst>
      </pc:sldChg>
      <pc:sldChg chg="del">
        <pc:chgData name="Muskan Tantia" userId="aWwVBX45a3U9Ys9syBnB98cdwpeOkBCUEbLsGJ/gTdU=" providerId="None" clId="Web-{9DA9EB2C-CC78-42A9-B9F6-556FE2E16FD9}" dt="2022-08-03T18:53:01.839" v="149"/>
        <pc:sldMkLst>
          <pc:docMk/>
          <pc:sldMk cId="221596266" sldId="296"/>
        </pc:sldMkLst>
      </pc:sldChg>
      <pc:sldChg chg="del">
        <pc:chgData name="Muskan Tantia" userId="aWwVBX45a3U9Ys9syBnB98cdwpeOkBCUEbLsGJ/gTdU=" providerId="None" clId="Web-{9DA9EB2C-CC78-42A9-B9F6-556FE2E16FD9}" dt="2022-08-03T18:52:59.902" v="147"/>
        <pc:sldMkLst>
          <pc:docMk/>
          <pc:sldMk cId="305198024" sldId="297"/>
        </pc:sldMkLst>
      </pc:sldChg>
      <pc:sldChg chg="del">
        <pc:chgData name="Muskan Tantia" userId="aWwVBX45a3U9Ys9syBnB98cdwpeOkBCUEbLsGJ/gTdU=" providerId="None" clId="Web-{9DA9EB2C-CC78-42A9-B9F6-556FE2E16FD9}" dt="2022-08-03T18:53:02.730" v="150"/>
        <pc:sldMkLst>
          <pc:docMk/>
          <pc:sldMk cId="1555921616" sldId="298"/>
        </pc:sldMkLst>
      </pc:sldChg>
      <pc:sldChg chg="modSp">
        <pc:chgData name="Muskan Tantia" userId="aWwVBX45a3U9Ys9syBnB98cdwpeOkBCUEbLsGJ/gTdU=" providerId="None" clId="Web-{9DA9EB2C-CC78-42A9-B9F6-556FE2E16FD9}" dt="2022-08-03T18:45:20.353" v="10" actId="1076"/>
        <pc:sldMkLst>
          <pc:docMk/>
          <pc:sldMk cId="1496318095" sldId="301"/>
        </pc:sldMkLst>
        <pc:spChg chg="mod">
          <ac:chgData name="Muskan Tantia" userId="aWwVBX45a3U9Ys9syBnB98cdwpeOkBCUEbLsGJ/gTdU=" providerId="None" clId="Web-{9DA9EB2C-CC78-42A9-B9F6-556FE2E16FD9}" dt="2022-08-03T18:45:20.353" v="10" actId="1076"/>
          <ac:spMkLst>
            <pc:docMk/>
            <pc:sldMk cId="1496318095" sldId="301"/>
            <ac:spMk id="5" creationId="{5608E2AA-CDAC-2013-413C-3E156F95574C}"/>
          </ac:spMkLst>
        </pc:spChg>
      </pc:sldChg>
      <pc:sldChg chg="modSp">
        <pc:chgData name="Muskan Tantia" userId="aWwVBX45a3U9Ys9syBnB98cdwpeOkBCUEbLsGJ/gTdU=" providerId="None" clId="Web-{9DA9EB2C-CC78-42A9-B9F6-556FE2E16FD9}" dt="2022-08-03T18:52:41.714" v="145" actId="1076"/>
        <pc:sldMkLst>
          <pc:docMk/>
          <pc:sldMk cId="3036917782" sldId="302"/>
        </pc:sldMkLst>
        <pc:spChg chg="mod">
          <ac:chgData name="Muskan Tantia" userId="aWwVBX45a3U9Ys9syBnB98cdwpeOkBCUEbLsGJ/gTdU=" providerId="None" clId="Web-{9DA9EB2C-CC78-42A9-B9F6-556FE2E16FD9}" dt="2022-08-03T18:52:41.714" v="145" actId="1076"/>
          <ac:spMkLst>
            <pc:docMk/>
            <pc:sldMk cId="3036917782" sldId="302"/>
            <ac:spMk id="4" creationId="{6FABC8B0-3A53-96C5-AF49-03399E25E1C4}"/>
          </ac:spMkLst>
        </pc:spChg>
      </pc:sldChg>
      <pc:sldChg chg="ord">
        <pc:chgData name="Muskan Tantia" userId="aWwVBX45a3U9Ys9syBnB98cdwpeOkBCUEbLsGJ/gTdU=" providerId="None" clId="Web-{9DA9EB2C-CC78-42A9-B9F6-556FE2E16FD9}" dt="2022-08-03T18:54:10.777" v="157"/>
        <pc:sldMkLst>
          <pc:docMk/>
          <pc:sldMk cId="1237886440" sldId="327"/>
        </pc:sldMkLst>
      </pc:sldChg>
      <pc:sldChg chg="addSp delSp modSp">
        <pc:chgData name="Muskan Tantia" userId="aWwVBX45a3U9Ys9syBnB98cdwpeOkBCUEbLsGJ/gTdU=" providerId="None" clId="Web-{9DA9EB2C-CC78-42A9-B9F6-556FE2E16FD9}" dt="2022-08-03T19:02:04.857" v="239" actId="1076"/>
        <pc:sldMkLst>
          <pc:docMk/>
          <pc:sldMk cId="4046253953" sldId="330"/>
        </pc:sldMkLst>
        <pc:spChg chg="add del">
          <ac:chgData name="Muskan Tantia" userId="aWwVBX45a3U9Ys9syBnB98cdwpeOkBCUEbLsGJ/gTdU=" providerId="None" clId="Web-{9DA9EB2C-CC78-42A9-B9F6-556FE2E16FD9}" dt="2022-08-03T19:00:57.419" v="215"/>
          <ac:spMkLst>
            <pc:docMk/>
            <pc:sldMk cId="4046253953" sldId="330"/>
            <ac:spMk id="9" creationId="{387A904A-FA17-823F-BDE7-96E8C4BAABC2}"/>
          </ac:spMkLst>
        </pc:spChg>
        <pc:spChg chg="add mod">
          <ac:chgData name="Muskan Tantia" userId="aWwVBX45a3U9Ys9syBnB98cdwpeOkBCUEbLsGJ/gTdU=" providerId="None" clId="Web-{9DA9EB2C-CC78-42A9-B9F6-556FE2E16FD9}" dt="2022-08-03T19:02:04.857" v="239" actId="1076"/>
          <ac:spMkLst>
            <pc:docMk/>
            <pc:sldMk cId="4046253953" sldId="330"/>
            <ac:spMk id="11" creationId="{7D80A5B9-52DD-40FA-F5D1-19D0C6C178AF}"/>
          </ac:spMkLst>
        </pc:spChg>
        <pc:spChg chg="mod">
          <ac:chgData name="Muskan Tantia" userId="aWwVBX45a3U9Ys9syBnB98cdwpeOkBCUEbLsGJ/gTdU=" providerId="None" clId="Web-{9DA9EB2C-CC78-42A9-B9F6-556FE2E16FD9}" dt="2022-08-03T19:01:48.372" v="234" actId="1076"/>
          <ac:spMkLst>
            <pc:docMk/>
            <pc:sldMk cId="4046253953" sldId="330"/>
            <ac:spMk id="18" creationId="{9F59D205-4DF9-F0AD-34D2-A05F2F0A4F23}"/>
          </ac:spMkLst>
        </pc:spChg>
      </pc:sldChg>
      <pc:sldChg chg="addSp delSp modSp">
        <pc:chgData name="Muskan Tantia" userId="aWwVBX45a3U9Ys9syBnB98cdwpeOkBCUEbLsGJ/gTdU=" providerId="None" clId="Web-{9DA9EB2C-CC78-42A9-B9F6-556FE2E16FD9}" dt="2022-08-03T19:01:01.466" v="217"/>
        <pc:sldMkLst>
          <pc:docMk/>
          <pc:sldMk cId="3845500583" sldId="331"/>
        </pc:sldMkLst>
        <pc:spChg chg="mod">
          <ac:chgData name="Muskan Tantia" userId="aWwVBX45a3U9Ys9syBnB98cdwpeOkBCUEbLsGJ/gTdU=" providerId="None" clId="Web-{9DA9EB2C-CC78-42A9-B9F6-556FE2E16FD9}" dt="2022-08-03T19:00:31.513" v="213" actId="14100"/>
          <ac:spMkLst>
            <pc:docMk/>
            <pc:sldMk cId="3845500583" sldId="331"/>
            <ac:spMk id="7" creationId="{A77CF943-9964-8F4F-136D-8953AB23A9B4}"/>
          </ac:spMkLst>
        </pc:spChg>
        <pc:spChg chg="add del">
          <ac:chgData name="Muskan Tantia" userId="aWwVBX45a3U9Ys9syBnB98cdwpeOkBCUEbLsGJ/gTdU=" providerId="None" clId="Web-{9DA9EB2C-CC78-42A9-B9F6-556FE2E16FD9}" dt="2022-08-03T19:01:01.466" v="217"/>
          <ac:spMkLst>
            <pc:docMk/>
            <pc:sldMk cId="3845500583" sldId="331"/>
            <ac:spMk id="11" creationId="{B7673096-D1F6-B78C-3152-48DAC9D5AE5A}"/>
          </ac:spMkLst>
        </pc:spChg>
      </pc:sldChg>
      <pc:sldChg chg="modSp">
        <pc:chgData name="Muskan Tantia" userId="aWwVBX45a3U9Ys9syBnB98cdwpeOkBCUEbLsGJ/gTdU=" providerId="None" clId="Web-{9DA9EB2C-CC78-42A9-B9F6-556FE2E16FD9}" dt="2022-08-03T18:58:20.606" v="191" actId="14100"/>
        <pc:sldMkLst>
          <pc:docMk/>
          <pc:sldMk cId="1296790595" sldId="332"/>
        </pc:sldMkLst>
        <pc:spChg chg="mod">
          <ac:chgData name="Muskan Tantia" userId="aWwVBX45a3U9Ys9syBnB98cdwpeOkBCUEbLsGJ/gTdU=" providerId="None" clId="Web-{9DA9EB2C-CC78-42A9-B9F6-556FE2E16FD9}" dt="2022-08-03T18:58:15.106" v="190" actId="20577"/>
          <ac:spMkLst>
            <pc:docMk/>
            <pc:sldMk cId="1296790595" sldId="332"/>
            <ac:spMk id="10" creationId="{4EB0335B-4037-75BD-1AAD-93ABEAF96D8E}"/>
          </ac:spMkLst>
        </pc:spChg>
        <pc:picChg chg="mod">
          <ac:chgData name="Muskan Tantia" userId="aWwVBX45a3U9Ys9syBnB98cdwpeOkBCUEbLsGJ/gTdU=" providerId="None" clId="Web-{9DA9EB2C-CC78-42A9-B9F6-556FE2E16FD9}" dt="2022-08-03T18:58:20.606" v="191" actId="14100"/>
          <ac:picMkLst>
            <pc:docMk/>
            <pc:sldMk cId="1296790595" sldId="332"/>
            <ac:picMk id="2" creationId="{46E7D85C-527E-92E3-91C7-69E52F8A48B3}"/>
          </ac:picMkLst>
        </pc:picChg>
      </pc:sldChg>
      <pc:sldChg chg="addSp delSp modSp">
        <pc:chgData name="Muskan Tantia" userId="aWwVBX45a3U9Ys9syBnB98cdwpeOkBCUEbLsGJ/gTdU=" providerId="None" clId="Web-{9DA9EB2C-CC78-42A9-B9F6-556FE2E16FD9}" dt="2022-08-03T18:59:41.513" v="206" actId="14100"/>
        <pc:sldMkLst>
          <pc:docMk/>
          <pc:sldMk cId="1577723943" sldId="333"/>
        </pc:sldMkLst>
        <pc:spChg chg="add del">
          <ac:chgData name="Muskan Tantia" userId="aWwVBX45a3U9Ys9syBnB98cdwpeOkBCUEbLsGJ/gTdU=" providerId="None" clId="Web-{9DA9EB2C-CC78-42A9-B9F6-556FE2E16FD9}" dt="2022-08-03T18:58:46.450" v="194"/>
          <ac:spMkLst>
            <pc:docMk/>
            <pc:sldMk cId="1577723943" sldId="333"/>
            <ac:spMk id="8" creationId="{CC7FA751-BE7B-F730-1DAD-CF96C53CABA0}"/>
          </ac:spMkLst>
        </pc:spChg>
        <pc:spChg chg="mod">
          <ac:chgData name="Muskan Tantia" userId="aWwVBX45a3U9Ys9syBnB98cdwpeOkBCUEbLsGJ/gTdU=" providerId="None" clId="Web-{9DA9EB2C-CC78-42A9-B9F6-556FE2E16FD9}" dt="2022-08-03T18:59:41.513" v="206" actId="14100"/>
          <ac:spMkLst>
            <pc:docMk/>
            <pc:sldMk cId="1577723943" sldId="333"/>
            <ac:spMk id="16" creationId="{3F9B65F6-4EAB-993F-55E8-A0901C6EE293}"/>
          </ac:spMkLst>
        </pc:spChg>
        <pc:picChg chg="mod">
          <ac:chgData name="Muskan Tantia" userId="aWwVBX45a3U9Ys9syBnB98cdwpeOkBCUEbLsGJ/gTdU=" providerId="None" clId="Web-{9DA9EB2C-CC78-42A9-B9F6-556FE2E16FD9}" dt="2022-08-03T18:59:05.700" v="198" actId="14100"/>
          <ac:picMkLst>
            <pc:docMk/>
            <pc:sldMk cId="1577723943" sldId="333"/>
            <ac:picMk id="2" creationId="{9E66812A-BB61-03BC-EBCB-C45C4A4A9602}"/>
          </ac:picMkLst>
        </pc:picChg>
        <pc:picChg chg="add del">
          <ac:chgData name="Muskan Tantia" userId="aWwVBX45a3U9Ys9syBnB98cdwpeOkBCUEbLsGJ/gTdU=" providerId="None" clId="Web-{9DA9EB2C-CC78-42A9-B9F6-556FE2E16FD9}" dt="2022-08-03T18:59:02.028" v="197"/>
          <ac:picMkLst>
            <pc:docMk/>
            <pc:sldMk cId="1577723943" sldId="333"/>
            <ac:picMk id="11" creationId="{7DD6B529-5642-9DF7-7C1F-8DA2FD907246}"/>
          </ac:picMkLst>
        </pc:picChg>
      </pc:sldChg>
      <pc:sldChg chg="modSp">
        <pc:chgData name="Muskan Tantia" userId="aWwVBX45a3U9Ys9syBnB98cdwpeOkBCUEbLsGJ/gTdU=" providerId="None" clId="Web-{9DA9EB2C-CC78-42A9-B9F6-556FE2E16FD9}" dt="2022-08-03T18:44:41.259" v="6" actId="1076"/>
        <pc:sldMkLst>
          <pc:docMk/>
          <pc:sldMk cId="20476836" sldId="334"/>
        </pc:sldMkLst>
        <pc:spChg chg="mod">
          <ac:chgData name="Muskan Tantia" userId="aWwVBX45a3U9Ys9syBnB98cdwpeOkBCUEbLsGJ/gTdU=" providerId="None" clId="Web-{9DA9EB2C-CC78-42A9-B9F6-556FE2E16FD9}" dt="2022-08-03T18:44:41.259" v="6" actId="1076"/>
          <ac:spMkLst>
            <pc:docMk/>
            <pc:sldMk cId="20476836" sldId="334"/>
            <ac:spMk id="6" creationId="{C4AC147B-2594-1700-412F-9390295973C2}"/>
          </ac:spMkLst>
        </pc:spChg>
      </pc:sldChg>
      <pc:sldChg chg="modSp">
        <pc:chgData name="Muskan Tantia" userId="aWwVBX45a3U9Ys9syBnB98cdwpeOkBCUEbLsGJ/gTdU=" providerId="None" clId="Web-{9DA9EB2C-CC78-42A9-B9F6-556FE2E16FD9}" dt="2022-08-03T18:44:09.337" v="3" actId="20577"/>
        <pc:sldMkLst>
          <pc:docMk/>
          <pc:sldMk cId="61252684" sldId="335"/>
        </pc:sldMkLst>
        <pc:spChg chg="mod">
          <ac:chgData name="Muskan Tantia" userId="aWwVBX45a3U9Ys9syBnB98cdwpeOkBCUEbLsGJ/gTdU=" providerId="None" clId="Web-{9DA9EB2C-CC78-42A9-B9F6-556FE2E16FD9}" dt="2022-08-03T18:44:09.337" v="3" actId="20577"/>
          <ac:spMkLst>
            <pc:docMk/>
            <pc:sldMk cId="61252684" sldId="335"/>
            <ac:spMk id="7" creationId="{DF6306BD-8CB0-0CBC-293C-BF8D9A88E725}"/>
          </ac:spMkLst>
        </pc:spChg>
      </pc:sldChg>
      <pc:sldChg chg="modSp">
        <pc:chgData name="Muskan Tantia" userId="aWwVBX45a3U9Ys9syBnB98cdwpeOkBCUEbLsGJ/gTdU=" providerId="None" clId="Web-{9DA9EB2C-CC78-42A9-B9F6-556FE2E16FD9}" dt="2022-08-03T18:48:26.901" v="38" actId="1076"/>
        <pc:sldMkLst>
          <pc:docMk/>
          <pc:sldMk cId="332261826" sldId="337"/>
        </pc:sldMkLst>
        <pc:spChg chg="mod">
          <ac:chgData name="Muskan Tantia" userId="aWwVBX45a3U9Ys9syBnB98cdwpeOkBCUEbLsGJ/gTdU=" providerId="None" clId="Web-{9DA9EB2C-CC78-42A9-B9F6-556FE2E16FD9}" dt="2022-08-03T18:48:26.901" v="38" actId="1076"/>
          <ac:spMkLst>
            <pc:docMk/>
            <pc:sldMk cId="332261826" sldId="337"/>
            <ac:spMk id="6" creationId="{68B498C0-706E-C1CA-81D1-5E9182C8ACCD}"/>
          </ac:spMkLst>
        </pc:spChg>
      </pc:sldChg>
      <pc:sldChg chg="modSp">
        <pc:chgData name="Muskan Tantia" userId="aWwVBX45a3U9Ys9syBnB98cdwpeOkBCUEbLsGJ/gTdU=" providerId="None" clId="Web-{9DA9EB2C-CC78-42A9-B9F6-556FE2E16FD9}" dt="2022-08-03T18:49:28.635" v="51" actId="20577"/>
        <pc:sldMkLst>
          <pc:docMk/>
          <pc:sldMk cId="3547921368" sldId="338"/>
        </pc:sldMkLst>
        <pc:spChg chg="mod">
          <ac:chgData name="Muskan Tantia" userId="aWwVBX45a3U9Ys9syBnB98cdwpeOkBCUEbLsGJ/gTdU=" providerId="None" clId="Web-{9DA9EB2C-CC78-42A9-B9F6-556FE2E16FD9}" dt="2022-08-03T18:49:08.010" v="45" actId="1076"/>
          <ac:spMkLst>
            <pc:docMk/>
            <pc:sldMk cId="3547921368" sldId="338"/>
            <ac:spMk id="5" creationId="{4A50E079-767B-F690-52FA-E1EF4B1A4E85}"/>
          </ac:spMkLst>
        </pc:spChg>
        <pc:spChg chg="mod">
          <ac:chgData name="Muskan Tantia" userId="aWwVBX45a3U9Ys9syBnB98cdwpeOkBCUEbLsGJ/gTdU=" providerId="None" clId="Web-{9DA9EB2C-CC78-42A9-B9F6-556FE2E16FD9}" dt="2022-08-03T18:49:28.635" v="51" actId="20577"/>
          <ac:spMkLst>
            <pc:docMk/>
            <pc:sldMk cId="3547921368" sldId="338"/>
            <ac:spMk id="10" creationId="{7D59C447-4C2E-C6EE-844A-9D330B72A243}"/>
          </ac:spMkLst>
        </pc:spChg>
      </pc:sldChg>
      <pc:sldChg chg="addSp modSp">
        <pc:chgData name="Muskan Tantia" userId="aWwVBX45a3U9Ys9syBnB98cdwpeOkBCUEbLsGJ/gTdU=" providerId="None" clId="Web-{9DA9EB2C-CC78-42A9-B9F6-556FE2E16FD9}" dt="2022-08-03T18:51:32.823" v="144" actId="20577"/>
        <pc:sldMkLst>
          <pc:docMk/>
          <pc:sldMk cId="1375690241" sldId="339"/>
        </pc:sldMkLst>
        <pc:spChg chg="add mod">
          <ac:chgData name="Muskan Tantia" userId="aWwVBX45a3U9Ys9syBnB98cdwpeOkBCUEbLsGJ/gTdU=" providerId="None" clId="Web-{9DA9EB2C-CC78-42A9-B9F6-556FE2E16FD9}" dt="2022-08-03T18:51:32.823" v="144" actId="20577"/>
          <ac:spMkLst>
            <pc:docMk/>
            <pc:sldMk cId="1375690241" sldId="339"/>
            <ac:spMk id="2" creationId="{29AC90E8-EF7F-1E88-B6EC-5643D60D655A}"/>
          </ac:spMkLst>
        </pc:spChg>
        <pc:spChg chg="mod">
          <ac:chgData name="Muskan Tantia" userId="aWwVBX45a3U9Ys9syBnB98cdwpeOkBCUEbLsGJ/gTdU=" providerId="None" clId="Web-{9DA9EB2C-CC78-42A9-B9F6-556FE2E16FD9}" dt="2022-08-03T18:50:14.417" v="60" actId="20577"/>
          <ac:spMkLst>
            <pc:docMk/>
            <pc:sldMk cId="1375690241" sldId="339"/>
            <ac:spMk id="12" creationId="{F119B033-0F87-152F-51E7-C3B5547B8403}"/>
          </ac:spMkLst>
        </pc:spChg>
      </pc:sldChg>
      <pc:sldChg chg="del">
        <pc:chgData name="Muskan Tantia" userId="aWwVBX45a3U9Ys9syBnB98cdwpeOkBCUEbLsGJ/gTdU=" providerId="None" clId="Web-{9DA9EB2C-CC78-42A9-B9F6-556FE2E16FD9}" dt="2022-08-03T18:53:03.527" v="151"/>
        <pc:sldMkLst>
          <pc:docMk/>
          <pc:sldMk cId="1409757026" sldId="341"/>
        </pc:sldMkLst>
      </pc:sldChg>
      <pc:sldChg chg="modSp ord">
        <pc:chgData name="Muskan Tantia" userId="aWwVBX45a3U9Ys9syBnB98cdwpeOkBCUEbLsGJ/gTdU=" providerId="None" clId="Web-{9DA9EB2C-CC78-42A9-B9F6-556FE2E16FD9}" dt="2022-08-03T19:10:27.265" v="356" actId="20577"/>
        <pc:sldMkLst>
          <pc:docMk/>
          <pc:sldMk cId="2783437503" sldId="342"/>
        </pc:sldMkLst>
        <pc:spChg chg="mod">
          <ac:chgData name="Muskan Tantia" userId="aWwVBX45a3U9Ys9syBnB98cdwpeOkBCUEbLsGJ/gTdU=" providerId="None" clId="Web-{9DA9EB2C-CC78-42A9-B9F6-556FE2E16FD9}" dt="2022-08-03T19:10:27.265" v="356" actId="20577"/>
          <ac:spMkLst>
            <pc:docMk/>
            <pc:sldMk cId="2783437503" sldId="342"/>
            <ac:spMk id="7" creationId="{F05F57A6-5E78-F153-B856-93F4265BDC89}"/>
          </ac:spMkLst>
        </pc:spChg>
        <pc:spChg chg="mod">
          <ac:chgData name="Muskan Tantia" userId="aWwVBX45a3U9Ys9syBnB98cdwpeOkBCUEbLsGJ/gTdU=" providerId="None" clId="Web-{9DA9EB2C-CC78-42A9-B9F6-556FE2E16FD9}" dt="2022-08-03T19:09:23.952" v="311" actId="20577"/>
          <ac:spMkLst>
            <pc:docMk/>
            <pc:sldMk cId="2783437503" sldId="342"/>
            <ac:spMk id="13" creationId="{8913FBC7-163F-668B-57DA-B29DD2779C0D}"/>
          </ac:spMkLst>
        </pc:spChg>
        <pc:spChg chg="mod">
          <ac:chgData name="Muskan Tantia" userId="aWwVBX45a3U9Ys9syBnB98cdwpeOkBCUEbLsGJ/gTdU=" providerId="None" clId="Web-{9DA9EB2C-CC78-42A9-B9F6-556FE2E16FD9}" dt="2022-08-03T19:10:02.968" v="340" actId="20577"/>
          <ac:spMkLst>
            <pc:docMk/>
            <pc:sldMk cId="2783437503" sldId="342"/>
            <ac:spMk id="14" creationId="{E4394437-DE93-C0B9-D5A0-3B4B22BE45AB}"/>
          </ac:spMkLst>
        </pc:spChg>
        <pc:picChg chg="mod">
          <ac:chgData name="Muskan Tantia" userId="aWwVBX45a3U9Ys9syBnB98cdwpeOkBCUEbLsGJ/gTdU=" providerId="None" clId="Web-{9DA9EB2C-CC78-42A9-B9F6-556FE2E16FD9}" dt="2022-08-03T19:07:32.764" v="288" actId="14100"/>
          <ac:picMkLst>
            <pc:docMk/>
            <pc:sldMk cId="2783437503" sldId="342"/>
            <ac:picMk id="2" creationId="{9ACD8E67-5149-7BB7-32B1-F9411EDC7980}"/>
          </ac:picMkLst>
        </pc:picChg>
        <pc:picChg chg="mod">
          <ac:chgData name="Muskan Tantia" userId="aWwVBX45a3U9Ys9syBnB98cdwpeOkBCUEbLsGJ/gTdU=" providerId="None" clId="Web-{9DA9EB2C-CC78-42A9-B9F6-556FE2E16FD9}" dt="2022-08-03T19:09:06.171" v="310" actId="14100"/>
          <ac:picMkLst>
            <pc:docMk/>
            <pc:sldMk cId="2783437503" sldId="342"/>
            <ac:picMk id="4" creationId="{C0477924-F56E-EDEE-2413-0D83CEC75E02}"/>
          </ac:picMkLst>
        </pc:picChg>
        <pc:picChg chg="mod">
          <ac:chgData name="Muskan Tantia" userId="aWwVBX45a3U9Ys9syBnB98cdwpeOkBCUEbLsGJ/gTdU=" providerId="None" clId="Web-{9DA9EB2C-CC78-42A9-B9F6-556FE2E16FD9}" dt="2022-08-03T19:09:00.890" v="309" actId="14100"/>
          <ac:picMkLst>
            <pc:docMk/>
            <pc:sldMk cId="2783437503" sldId="342"/>
            <ac:picMk id="12" creationId="{ACCC1F2C-FF34-72CE-2FFC-E57293859E11}"/>
          </ac:picMkLst>
        </pc:picChg>
      </pc:sldChg>
      <pc:sldChg chg="modSp">
        <pc:chgData name="Muskan Tantia" userId="aWwVBX45a3U9Ys9syBnB98cdwpeOkBCUEbLsGJ/gTdU=" providerId="None" clId="Web-{9DA9EB2C-CC78-42A9-B9F6-556FE2E16FD9}" dt="2022-08-03T19:10:38.109" v="362" actId="20577"/>
        <pc:sldMkLst>
          <pc:docMk/>
          <pc:sldMk cId="2741550638" sldId="344"/>
        </pc:sldMkLst>
        <pc:spChg chg="mod">
          <ac:chgData name="Muskan Tantia" userId="aWwVBX45a3U9Ys9syBnB98cdwpeOkBCUEbLsGJ/gTdU=" providerId="None" clId="Web-{9DA9EB2C-CC78-42A9-B9F6-556FE2E16FD9}" dt="2022-08-03T18:56:46.434" v="175" actId="1076"/>
          <ac:spMkLst>
            <pc:docMk/>
            <pc:sldMk cId="2741550638" sldId="344"/>
            <ac:spMk id="10" creationId="{B2379A31-CD58-952E-5593-8B33A9268A31}"/>
          </ac:spMkLst>
        </pc:spChg>
        <pc:spChg chg="mod">
          <ac:chgData name="Muskan Tantia" userId="aWwVBX45a3U9Ys9syBnB98cdwpeOkBCUEbLsGJ/gTdU=" providerId="None" clId="Web-{9DA9EB2C-CC78-42A9-B9F6-556FE2E16FD9}" dt="2022-08-03T19:10:38.109" v="362" actId="20577"/>
          <ac:spMkLst>
            <pc:docMk/>
            <pc:sldMk cId="2741550638" sldId="344"/>
            <ac:spMk id="14" creationId="{3B217E1D-332A-9B89-C5C0-25B36C44686F}"/>
          </ac:spMkLst>
        </pc:spChg>
        <pc:picChg chg="mod">
          <ac:chgData name="Muskan Tantia" userId="aWwVBX45a3U9Ys9syBnB98cdwpeOkBCUEbLsGJ/gTdU=" providerId="None" clId="Web-{9DA9EB2C-CC78-42A9-B9F6-556FE2E16FD9}" dt="2022-08-03T18:56:39.996" v="174" actId="14100"/>
          <ac:picMkLst>
            <pc:docMk/>
            <pc:sldMk cId="2741550638" sldId="344"/>
            <ac:picMk id="11" creationId="{4EF1842F-BF1E-F2FC-E8E2-B68E50D7674D}"/>
          </ac:picMkLst>
        </pc:picChg>
        <pc:picChg chg="mod">
          <ac:chgData name="Muskan Tantia" userId="aWwVBX45a3U9Ys9syBnB98cdwpeOkBCUEbLsGJ/gTdU=" providerId="None" clId="Web-{9DA9EB2C-CC78-42A9-B9F6-556FE2E16FD9}" dt="2022-08-03T18:56:36.543" v="173" actId="14100"/>
          <ac:picMkLst>
            <pc:docMk/>
            <pc:sldMk cId="2741550638" sldId="344"/>
            <ac:picMk id="13" creationId="{30621528-C614-25C2-BD95-BC6B1E848632}"/>
          </ac:picMkLst>
        </pc:picChg>
      </pc:sldChg>
      <pc:sldChg chg="modSp">
        <pc:chgData name="Muskan Tantia" userId="aWwVBX45a3U9Ys9syBnB98cdwpeOkBCUEbLsGJ/gTdU=" providerId="None" clId="Web-{9DA9EB2C-CC78-42A9-B9F6-556FE2E16FD9}" dt="2022-08-03T19:10:33.515" v="360" actId="20577"/>
        <pc:sldMkLst>
          <pc:docMk/>
          <pc:sldMk cId="2523511848" sldId="345"/>
        </pc:sldMkLst>
        <pc:spChg chg="mod">
          <ac:chgData name="Muskan Tantia" userId="aWwVBX45a3U9Ys9syBnB98cdwpeOkBCUEbLsGJ/gTdU=" providerId="None" clId="Web-{9DA9EB2C-CC78-42A9-B9F6-556FE2E16FD9}" dt="2022-08-03T19:10:30.265" v="358" actId="20577"/>
          <ac:spMkLst>
            <pc:docMk/>
            <pc:sldMk cId="2523511848" sldId="345"/>
            <ac:spMk id="2" creationId="{EB85809B-6AC5-B752-D4E1-B5EC6DFCF524}"/>
          </ac:spMkLst>
        </pc:spChg>
        <pc:spChg chg="mod">
          <ac:chgData name="Muskan Tantia" userId="aWwVBX45a3U9Ys9syBnB98cdwpeOkBCUEbLsGJ/gTdU=" providerId="None" clId="Web-{9DA9EB2C-CC78-42A9-B9F6-556FE2E16FD9}" dt="2022-08-03T18:55:50.449" v="168" actId="1076"/>
          <ac:spMkLst>
            <pc:docMk/>
            <pc:sldMk cId="2523511848" sldId="345"/>
            <ac:spMk id="11" creationId="{11F777BE-079F-DC1A-F0DE-191F722C4E8D}"/>
          </ac:spMkLst>
        </pc:spChg>
        <pc:spChg chg="mod">
          <ac:chgData name="Muskan Tantia" userId="aWwVBX45a3U9Ys9syBnB98cdwpeOkBCUEbLsGJ/gTdU=" providerId="None" clId="Web-{9DA9EB2C-CC78-42A9-B9F6-556FE2E16FD9}" dt="2022-08-03T19:10:33.515" v="360" actId="20577"/>
          <ac:spMkLst>
            <pc:docMk/>
            <pc:sldMk cId="2523511848" sldId="345"/>
            <ac:spMk id="12" creationId="{C2E9603C-B93E-160E-ACD2-A5714ACD0BC3}"/>
          </ac:spMkLst>
        </pc:spChg>
        <pc:picChg chg="mod">
          <ac:chgData name="Muskan Tantia" userId="aWwVBX45a3U9Ys9syBnB98cdwpeOkBCUEbLsGJ/gTdU=" providerId="None" clId="Web-{9DA9EB2C-CC78-42A9-B9F6-556FE2E16FD9}" dt="2022-08-03T18:55:46.574" v="167" actId="14100"/>
          <ac:picMkLst>
            <pc:docMk/>
            <pc:sldMk cId="2523511848" sldId="345"/>
            <ac:picMk id="7" creationId="{7389D4B5-0C08-5F35-6013-21639C85C334}"/>
          </ac:picMkLst>
        </pc:picChg>
      </pc:sldChg>
      <pc:sldChg chg="add">
        <pc:chgData name="Muskan Tantia" userId="aWwVBX45a3U9Ys9syBnB98cdwpeOkBCUEbLsGJ/gTdU=" providerId="None" clId="Web-{9DA9EB2C-CC78-42A9-B9F6-556FE2E16FD9}" dt="2022-08-03T18:53:18.121" v="152"/>
        <pc:sldMkLst>
          <pc:docMk/>
          <pc:sldMk cId="2117680302" sldId="347"/>
        </pc:sldMkLst>
      </pc:sldChg>
      <pc:sldChg chg="add">
        <pc:chgData name="Muskan Tantia" userId="aWwVBX45a3U9Ys9syBnB98cdwpeOkBCUEbLsGJ/gTdU=" providerId="None" clId="Web-{9DA9EB2C-CC78-42A9-B9F6-556FE2E16FD9}" dt="2022-08-03T18:53:18.324" v="153"/>
        <pc:sldMkLst>
          <pc:docMk/>
          <pc:sldMk cId="344798542" sldId="348"/>
        </pc:sldMkLst>
      </pc:sldChg>
      <pc:sldChg chg="add">
        <pc:chgData name="Muskan Tantia" userId="aWwVBX45a3U9Ys9syBnB98cdwpeOkBCUEbLsGJ/gTdU=" providerId="None" clId="Web-{9DA9EB2C-CC78-42A9-B9F6-556FE2E16FD9}" dt="2022-08-03T18:53:18.542" v="154"/>
        <pc:sldMkLst>
          <pc:docMk/>
          <pc:sldMk cId="147424479" sldId="349"/>
        </pc:sldMkLst>
      </pc:sldChg>
      <pc:sldChg chg="add">
        <pc:chgData name="Muskan Tantia" userId="aWwVBX45a3U9Ys9syBnB98cdwpeOkBCUEbLsGJ/gTdU=" providerId="None" clId="Web-{9DA9EB2C-CC78-42A9-B9F6-556FE2E16FD9}" dt="2022-08-03T18:53:18.746" v="155"/>
        <pc:sldMkLst>
          <pc:docMk/>
          <pc:sldMk cId="3061589417" sldId="350"/>
        </pc:sldMkLst>
      </pc:sldChg>
      <pc:sldChg chg="add">
        <pc:chgData name="Muskan Tantia" userId="aWwVBX45a3U9Ys9syBnB98cdwpeOkBCUEbLsGJ/gTdU=" providerId="None" clId="Web-{9DA9EB2C-CC78-42A9-B9F6-556FE2E16FD9}" dt="2022-08-03T18:53:18.949" v="156"/>
        <pc:sldMkLst>
          <pc:docMk/>
          <pc:sldMk cId="3334490635" sldId="351"/>
        </pc:sldMkLst>
      </pc:sldChg>
    </pc:docChg>
  </pc:docChgLst>
  <pc:docChgLst>
    <pc:chgData name="Muhammad Nabil Arif Idris" userId="eCVEud3S2jDye90hbpaD/ET017gHL5ebWXz5swbJbSs=" providerId="None" clId="Web-{45F0C757-3C1D-45B7-8B59-E25731F847ED}"/>
    <pc:docChg chg="modSld">
      <pc:chgData name="Muhammad Nabil Arif Idris" userId="eCVEud3S2jDye90hbpaD/ET017gHL5ebWXz5swbJbSs=" providerId="None" clId="Web-{45F0C757-3C1D-45B7-8B59-E25731F847ED}" dt="2022-08-04T02:16:55.849" v="102" actId="14100"/>
      <pc:docMkLst>
        <pc:docMk/>
      </pc:docMkLst>
      <pc:sldChg chg="modSp">
        <pc:chgData name="Muhammad Nabil Arif Idris" userId="eCVEud3S2jDye90hbpaD/ET017gHL5ebWXz5swbJbSs=" providerId="None" clId="Web-{45F0C757-3C1D-45B7-8B59-E25731F847ED}" dt="2022-08-04T02:13:59.963" v="59" actId="20577"/>
        <pc:sldMkLst>
          <pc:docMk/>
          <pc:sldMk cId="3845500583" sldId="331"/>
        </pc:sldMkLst>
        <pc:spChg chg="mod">
          <ac:chgData name="Muhammad Nabil Arif Idris" userId="eCVEud3S2jDye90hbpaD/ET017gHL5ebWXz5swbJbSs=" providerId="None" clId="Web-{45F0C757-3C1D-45B7-8B59-E25731F847ED}" dt="2022-08-04T02:13:59.963" v="59" actId="20577"/>
          <ac:spMkLst>
            <pc:docMk/>
            <pc:sldMk cId="3845500583" sldId="331"/>
            <ac:spMk id="7" creationId="{A77CF943-9964-8F4F-136D-8953AB23A9B4}"/>
          </ac:spMkLst>
        </pc:spChg>
      </pc:sldChg>
      <pc:sldChg chg="modSp">
        <pc:chgData name="Muhammad Nabil Arif Idris" userId="eCVEud3S2jDye90hbpaD/ET017gHL5ebWXz5swbJbSs=" providerId="None" clId="Web-{45F0C757-3C1D-45B7-8B59-E25731F847ED}" dt="2022-08-04T02:13:14.163" v="1" actId="20577"/>
        <pc:sldMkLst>
          <pc:docMk/>
          <pc:sldMk cId="1296790595" sldId="332"/>
        </pc:sldMkLst>
        <pc:spChg chg="mod">
          <ac:chgData name="Muhammad Nabil Arif Idris" userId="eCVEud3S2jDye90hbpaD/ET017gHL5ebWXz5swbJbSs=" providerId="None" clId="Web-{45F0C757-3C1D-45B7-8B59-E25731F847ED}" dt="2022-08-04T02:13:14.163" v="1" actId="20577"/>
          <ac:spMkLst>
            <pc:docMk/>
            <pc:sldMk cId="1296790595" sldId="332"/>
            <ac:spMk id="10" creationId="{4EB0335B-4037-75BD-1AAD-93ABEAF96D8E}"/>
          </ac:spMkLst>
        </pc:spChg>
      </pc:sldChg>
      <pc:sldChg chg="modSp">
        <pc:chgData name="Muhammad Nabil Arif Idris" userId="eCVEud3S2jDye90hbpaD/ET017gHL5ebWXz5swbJbSs=" providerId="None" clId="Web-{45F0C757-3C1D-45B7-8B59-E25731F847ED}" dt="2022-08-04T02:16:55.849" v="102" actId="14100"/>
        <pc:sldMkLst>
          <pc:docMk/>
          <pc:sldMk cId="2376487373" sldId="352"/>
        </pc:sldMkLst>
        <pc:spChg chg="mod">
          <ac:chgData name="Muhammad Nabil Arif Idris" userId="eCVEud3S2jDye90hbpaD/ET017gHL5ebWXz5swbJbSs=" providerId="None" clId="Web-{45F0C757-3C1D-45B7-8B59-E25731F847ED}" dt="2022-08-04T02:16:55.849" v="102" actId="14100"/>
          <ac:spMkLst>
            <pc:docMk/>
            <pc:sldMk cId="2376487373" sldId="352"/>
            <ac:spMk id="16" creationId="{0FA04DDE-ECAA-4E73-BDE9-0C3A0C3E579F}"/>
          </ac:spMkLst>
        </pc:spChg>
      </pc:sldChg>
    </pc:docChg>
  </pc:docChgLst>
  <pc:docChgLst>
    <pc:chgData name="Muhammad Nabil Arif Idris" userId="eCVEud3S2jDye90hbpaD/ET017gHL5ebWXz5swbJbSs=" providerId="None" clId="Web-{3F90A217-9C0E-4308-B0FD-C6034986DE59}"/>
    <pc:docChg chg="modSld">
      <pc:chgData name="Muhammad Nabil Arif Idris" userId="eCVEud3S2jDye90hbpaD/ET017gHL5ebWXz5swbJbSs=" providerId="None" clId="Web-{3F90A217-9C0E-4308-B0FD-C6034986DE59}" dt="2022-08-03T19:41:44.433" v="14" actId="1076"/>
      <pc:docMkLst>
        <pc:docMk/>
      </pc:docMkLst>
      <pc:sldChg chg="addSp delSp modSp">
        <pc:chgData name="Muhammad Nabil Arif Idris" userId="eCVEud3S2jDye90hbpaD/ET017gHL5ebWXz5swbJbSs=" providerId="None" clId="Web-{3F90A217-9C0E-4308-B0FD-C6034986DE59}" dt="2022-08-03T19:41:44.433" v="14" actId="1076"/>
        <pc:sldMkLst>
          <pc:docMk/>
          <pc:sldMk cId="276463877" sldId="324"/>
        </pc:sldMkLst>
        <pc:picChg chg="del">
          <ac:chgData name="Muhammad Nabil Arif Idris" userId="eCVEud3S2jDye90hbpaD/ET017gHL5ebWXz5swbJbSs=" providerId="None" clId="Web-{3F90A217-9C0E-4308-B0FD-C6034986DE59}" dt="2022-08-03T19:34:24.685" v="4"/>
          <ac:picMkLst>
            <pc:docMk/>
            <pc:sldMk cId="276463877" sldId="324"/>
            <ac:picMk id="6" creationId="{4E9FC062-FBED-6022-B576-AE652BA66C72}"/>
          </ac:picMkLst>
        </pc:picChg>
        <pc:picChg chg="add mod">
          <ac:chgData name="Muhammad Nabil Arif Idris" userId="eCVEud3S2jDye90hbpaD/ET017gHL5ebWXz5swbJbSs=" providerId="None" clId="Web-{3F90A217-9C0E-4308-B0FD-C6034986DE59}" dt="2022-08-03T19:41:39.573" v="13" actId="1076"/>
          <ac:picMkLst>
            <pc:docMk/>
            <pc:sldMk cId="276463877" sldId="324"/>
            <ac:picMk id="7" creationId="{4419260B-20DE-C148-EE20-CB3B51F2B12A}"/>
          </ac:picMkLst>
        </pc:picChg>
        <pc:picChg chg="add mod">
          <ac:chgData name="Muhammad Nabil Arif Idris" userId="eCVEud3S2jDye90hbpaD/ET017gHL5ebWXz5swbJbSs=" providerId="None" clId="Web-{3F90A217-9C0E-4308-B0FD-C6034986DE59}" dt="2022-08-03T19:41:44.433" v="14" actId="1076"/>
          <ac:picMkLst>
            <pc:docMk/>
            <pc:sldMk cId="276463877" sldId="324"/>
            <ac:picMk id="9" creationId="{0ADB76BD-F0D2-3EA9-6005-D0A2820710D7}"/>
          </ac:picMkLst>
        </pc:picChg>
        <pc:picChg chg="del">
          <ac:chgData name="Muhammad Nabil Arif Idris" userId="eCVEud3S2jDye90hbpaD/ET017gHL5ebWXz5swbJbSs=" providerId="None" clId="Web-{3F90A217-9C0E-4308-B0FD-C6034986DE59}" dt="2022-08-03T19:34:25.169" v="5"/>
          <ac:picMkLst>
            <pc:docMk/>
            <pc:sldMk cId="276463877" sldId="324"/>
            <ac:picMk id="12" creationId="{92C10893-495E-B7F2-0FF5-038028C7D86B}"/>
          </ac:picMkLst>
        </pc:picChg>
        <pc:picChg chg="del">
          <ac:chgData name="Muhammad Nabil Arif Idris" userId="eCVEud3S2jDye90hbpaD/ET017gHL5ebWXz5swbJbSs=" providerId="None" clId="Web-{3F90A217-9C0E-4308-B0FD-C6034986DE59}" dt="2022-08-03T19:34:25.997" v="6"/>
          <ac:picMkLst>
            <pc:docMk/>
            <pc:sldMk cId="276463877" sldId="324"/>
            <ac:picMk id="14" creationId="{A9F5A99A-E1B2-1405-DD6F-3D422A18C3F1}"/>
          </ac:picMkLst>
        </pc:picChg>
        <pc:picChg chg="del">
          <ac:chgData name="Muhammad Nabil Arif Idris" userId="eCVEud3S2jDye90hbpaD/ET017gHL5ebWXz5swbJbSs=" providerId="None" clId="Web-{3F90A217-9C0E-4308-B0FD-C6034986DE59}" dt="2022-08-03T19:34:26.763" v="7"/>
          <ac:picMkLst>
            <pc:docMk/>
            <pc:sldMk cId="276463877" sldId="324"/>
            <ac:picMk id="15" creationId="{1C27F4BD-E46F-24C8-273A-AA3542C4BB19}"/>
          </ac:picMkLst>
        </pc:picChg>
        <pc:picChg chg="add mod">
          <ac:chgData name="Muhammad Nabil Arif Idris" userId="eCVEud3S2jDye90hbpaD/ET017gHL5ebWXz5swbJbSs=" providerId="None" clId="Web-{3F90A217-9C0E-4308-B0FD-C6034986DE59}" dt="2022-08-03T19:34:31.919" v="9" actId="1076"/>
          <ac:picMkLst>
            <pc:docMk/>
            <pc:sldMk cId="276463877" sldId="324"/>
            <ac:picMk id="16" creationId="{B2757DE6-D033-8767-8509-C7160B254B7D}"/>
          </ac:picMkLst>
        </pc:picChg>
        <pc:picChg chg="add mod">
          <ac:chgData name="Muhammad Nabil Arif Idris" userId="eCVEud3S2jDye90hbpaD/ET017gHL5ebWXz5swbJbSs=" providerId="None" clId="Web-{3F90A217-9C0E-4308-B0FD-C6034986DE59}" dt="2022-08-03T19:41:35.652" v="12" actId="14100"/>
          <ac:picMkLst>
            <pc:docMk/>
            <pc:sldMk cId="276463877" sldId="324"/>
            <ac:picMk id="17" creationId="{DEE9951B-8FEA-7CC7-65AF-0DD27C71BAE6}"/>
          </ac:picMkLst>
        </pc:picChg>
      </pc:sldChg>
    </pc:docChg>
  </pc:docChgLst>
  <pc:docChgLst>
    <pc:chgData name="Muhammad Nabil Arif Idris" userId="eCVEud3S2jDye90hbpaD/ET017gHL5ebWXz5swbJbSs=" providerId="None" clId="Web-{1121FFB8-AF54-4958-864A-7538ABDD4817}"/>
    <pc:docChg chg="modSld">
      <pc:chgData name="Muhammad Nabil Arif Idris" userId="eCVEud3S2jDye90hbpaD/ET017gHL5ebWXz5swbJbSs=" providerId="None" clId="Web-{1121FFB8-AF54-4958-864A-7538ABDD4817}" dt="2022-08-03T15:04:30.855" v="151" actId="1076"/>
      <pc:docMkLst>
        <pc:docMk/>
      </pc:docMkLst>
      <pc:sldChg chg="addSp delSp modSp">
        <pc:chgData name="Muhammad Nabil Arif Idris" userId="eCVEud3S2jDye90hbpaD/ET017gHL5ebWXz5swbJbSs=" providerId="None" clId="Web-{1121FFB8-AF54-4958-864A-7538ABDD4817}" dt="2022-08-03T15:01:30.220" v="101"/>
        <pc:sldMkLst>
          <pc:docMk/>
          <pc:sldMk cId="2783437503" sldId="342"/>
        </pc:sldMkLst>
        <pc:spChg chg="add del mod">
          <ac:chgData name="Muhammad Nabil Arif Idris" userId="eCVEud3S2jDye90hbpaD/ET017gHL5ebWXz5swbJbSs=" providerId="None" clId="Web-{1121FFB8-AF54-4958-864A-7538ABDD4817}" dt="2022-08-03T15:01:30.220" v="101"/>
          <ac:spMkLst>
            <pc:docMk/>
            <pc:sldMk cId="2783437503" sldId="342"/>
            <ac:spMk id="10" creationId="{DEE5D663-15BE-7064-1C7D-EA2780EF570A}"/>
          </ac:spMkLst>
        </pc:spChg>
        <pc:spChg chg="mod">
          <ac:chgData name="Muhammad Nabil Arif Idris" userId="eCVEud3S2jDye90hbpaD/ET017gHL5ebWXz5swbJbSs=" providerId="None" clId="Web-{1121FFB8-AF54-4958-864A-7538ABDD4817}" dt="2022-08-03T15:01:23.887" v="91" actId="20577"/>
          <ac:spMkLst>
            <pc:docMk/>
            <pc:sldMk cId="2783437503" sldId="342"/>
            <ac:spMk id="13" creationId="{8913FBC7-163F-668B-57DA-B29DD2779C0D}"/>
          </ac:spMkLst>
        </pc:spChg>
        <pc:spChg chg="mod">
          <ac:chgData name="Muhammad Nabil Arif Idris" userId="eCVEud3S2jDye90hbpaD/ET017gHL5ebWXz5swbJbSs=" providerId="None" clId="Web-{1121FFB8-AF54-4958-864A-7538ABDD4817}" dt="2022-08-03T15:01:28.215" v="100" actId="20577"/>
          <ac:spMkLst>
            <pc:docMk/>
            <pc:sldMk cId="2783437503" sldId="342"/>
            <ac:spMk id="14" creationId="{E4394437-DE93-C0B9-D5A0-3B4B22BE45AB}"/>
          </ac:spMkLst>
        </pc:spChg>
        <pc:picChg chg="mod">
          <ac:chgData name="Muhammad Nabil Arif Idris" userId="eCVEud3S2jDye90hbpaD/ET017gHL5ebWXz5swbJbSs=" providerId="None" clId="Web-{1121FFB8-AF54-4958-864A-7538ABDD4817}" dt="2022-08-03T15:00:23.918" v="43" actId="14100"/>
          <ac:picMkLst>
            <pc:docMk/>
            <pc:sldMk cId="2783437503" sldId="342"/>
            <ac:picMk id="4" creationId="{C0477924-F56E-EDEE-2413-0D83CEC75E02}"/>
          </ac:picMkLst>
        </pc:picChg>
        <pc:picChg chg="mod">
          <ac:chgData name="Muhammad Nabil Arif Idris" userId="eCVEud3S2jDye90hbpaD/ET017gHL5ebWXz5swbJbSs=" providerId="None" clId="Web-{1121FFB8-AF54-4958-864A-7538ABDD4817}" dt="2022-08-03T15:00:30.262" v="45" actId="14100"/>
          <ac:picMkLst>
            <pc:docMk/>
            <pc:sldMk cId="2783437503" sldId="342"/>
            <ac:picMk id="12" creationId="{ACCC1F2C-FF34-72CE-2FFC-E57293859E11}"/>
          </ac:picMkLst>
        </pc:picChg>
      </pc:sldChg>
      <pc:sldChg chg="modSp">
        <pc:chgData name="Muhammad Nabil Arif Idris" userId="eCVEud3S2jDye90hbpaD/ET017gHL5ebWXz5swbJbSs=" providerId="None" clId="Web-{1121FFB8-AF54-4958-864A-7538ABDD4817}" dt="2022-08-03T15:04:30.855" v="151" actId="1076"/>
        <pc:sldMkLst>
          <pc:docMk/>
          <pc:sldMk cId="2523511848" sldId="345"/>
        </pc:sldMkLst>
        <pc:spChg chg="mod">
          <ac:chgData name="Muhammad Nabil Arif Idris" userId="eCVEud3S2jDye90hbpaD/ET017gHL5ebWXz5swbJbSs=" providerId="None" clId="Web-{1121FFB8-AF54-4958-864A-7538ABDD4817}" dt="2022-08-03T15:04:30.855" v="151" actId="1076"/>
          <ac:spMkLst>
            <pc:docMk/>
            <pc:sldMk cId="2523511848" sldId="345"/>
            <ac:spMk id="11" creationId="{11F777BE-079F-DC1A-F0DE-191F722C4E8D}"/>
          </ac:spMkLst>
        </pc:spChg>
        <pc:spChg chg="mod">
          <ac:chgData name="Muhammad Nabil Arif Idris" userId="eCVEud3S2jDye90hbpaD/ET017gHL5ebWXz5swbJbSs=" providerId="None" clId="Web-{1121FFB8-AF54-4958-864A-7538ABDD4817}" dt="2022-08-03T15:02:52.840" v="123" actId="1076"/>
          <ac:spMkLst>
            <pc:docMk/>
            <pc:sldMk cId="2523511848" sldId="345"/>
            <ac:spMk id="16" creationId="{0FA04DDE-ECAA-4E73-BDE9-0C3A0C3E579F}"/>
          </ac:spMkLst>
        </pc:spChg>
        <pc:picChg chg="mod">
          <ac:chgData name="Muhammad Nabil Arif Idris" userId="eCVEud3S2jDye90hbpaD/ET017gHL5ebWXz5swbJbSs=" providerId="None" clId="Web-{1121FFB8-AF54-4958-864A-7538ABDD4817}" dt="2022-08-03T15:04:21.355" v="150" actId="1076"/>
          <ac:picMkLst>
            <pc:docMk/>
            <pc:sldMk cId="2523511848" sldId="345"/>
            <ac:picMk id="7" creationId="{7389D4B5-0C08-5F35-6013-21639C85C334}"/>
          </ac:picMkLst>
        </pc:picChg>
      </pc:sldChg>
    </pc:docChg>
  </pc:docChgLst>
  <pc:docChgLst>
    <pc:chgData name="Muhammad Nabil Arif Idris" userId="eCVEud3S2jDye90hbpaD/ET017gHL5ebWXz5swbJbSs=" providerId="None" clId="Web-{A49F7174-9447-4AEF-8C80-810FFDF0B79D}"/>
    <pc:docChg chg="modSld">
      <pc:chgData name="Muhammad Nabil Arif Idris" userId="eCVEud3S2jDye90hbpaD/ET017gHL5ebWXz5swbJbSs=" providerId="None" clId="Web-{A49F7174-9447-4AEF-8C80-810FFDF0B79D}" dt="2022-08-03T14:52:47.084" v="2" actId="1076"/>
      <pc:docMkLst>
        <pc:docMk/>
      </pc:docMkLst>
      <pc:sldChg chg="modSp">
        <pc:chgData name="Muhammad Nabil Arif Idris" userId="eCVEud3S2jDye90hbpaD/ET017gHL5ebWXz5swbJbSs=" providerId="None" clId="Web-{A49F7174-9447-4AEF-8C80-810FFDF0B79D}" dt="2022-08-03T14:52:47.084" v="2" actId="1076"/>
        <pc:sldMkLst>
          <pc:docMk/>
          <pc:sldMk cId="2783437503" sldId="342"/>
        </pc:sldMkLst>
        <pc:spChg chg="mod">
          <ac:chgData name="Muhammad Nabil Arif Idris" userId="eCVEud3S2jDye90hbpaD/ET017gHL5ebWXz5swbJbSs=" providerId="None" clId="Web-{A49F7174-9447-4AEF-8C80-810FFDF0B79D}" dt="2022-08-03T14:52:47.084" v="2" actId="1076"/>
          <ac:spMkLst>
            <pc:docMk/>
            <pc:sldMk cId="2783437503" sldId="342"/>
            <ac:spMk id="7" creationId="{F05F57A6-5E78-F153-B856-93F4265BDC89}"/>
          </ac:spMkLst>
        </pc:spChg>
        <pc:picChg chg="mod">
          <ac:chgData name="Muhammad Nabil Arif Idris" userId="eCVEud3S2jDye90hbpaD/ET017gHL5ebWXz5swbJbSs=" providerId="None" clId="Web-{A49F7174-9447-4AEF-8C80-810FFDF0B79D}" dt="2022-08-03T14:52:32.490" v="0" actId="1076"/>
          <ac:picMkLst>
            <pc:docMk/>
            <pc:sldMk cId="2783437503" sldId="342"/>
            <ac:picMk id="4" creationId="{C0477924-F56E-EDEE-2413-0D83CEC75E02}"/>
          </ac:picMkLst>
        </pc:picChg>
      </pc:sldChg>
    </pc:docChg>
  </pc:docChgLst>
  <pc:docChgLst>
    <pc:chgData name="Muhammad Nabil Arif Idris" clId="Web-{C2A5F4A9-9A9C-4430-90EF-A482CD3A4482}"/>
    <pc:docChg chg="delSld modSld modSection">
      <pc:chgData name="Muhammad Nabil Arif Idris" userId="" providerId="" clId="Web-{C2A5F4A9-9A9C-4430-90EF-A482CD3A4482}" dt="2022-08-03T17:40:35.161" v="689" actId="14100"/>
      <pc:docMkLst>
        <pc:docMk/>
      </pc:docMkLst>
      <pc:sldChg chg="addSp delSp modSp">
        <pc:chgData name="Muhammad Nabil Arif Idris" userId="" providerId="" clId="Web-{C2A5F4A9-9A9C-4430-90EF-A482CD3A4482}" dt="2022-08-03T17:30:23.706" v="629" actId="14100"/>
        <pc:sldMkLst>
          <pc:docMk/>
          <pc:sldMk cId="409123899" sldId="316"/>
        </pc:sldMkLst>
        <pc:spChg chg="mod">
          <ac:chgData name="Muhammad Nabil Arif Idris" userId="" providerId="" clId="Web-{C2A5F4A9-9A9C-4430-90EF-A482CD3A4482}" dt="2022-08-03T17:15:40.094" v="350" actId="20577"/>
          <ac:spMkLst>
            <pc:docMk/>
            <pc:sldMk cId="409123899" sldId="316"/>
            <ac:spMk id="10" creationId="{C52C9FFE-2BBA-B816-6E0B-DEBD85FFB0C1}"/>
          </ac:spMkLst>
        </pc:spChg>
        <pc:picChg chg="add del mod">
          <ac:chgData name="Muhammad Nabil Arif Idris" userId="" providerId="" clId="Web-{C2A5F4A9-9A9C-4430-90EF-A482CD3A4482}" dt="2022-08-03T17:25:05.612" v="580"/>
          <ac:picMkLst>
            <pc:docMk/>
            <pc:sldMk cId="409123899" sldId="316"/>
            <ac:picMk id="2" creationId="{3CAAF772-EFDA-4138-0D22-FCB056189444}"/>
          </ac:picMkLst>
        </pc:picChg>
        <pc:picChg chg="del">
          <ac:chgData name="Muhammad Nabil Arif Idris" userId="" providerId="" clId="Web-{C2A5F4A9-9A9C-4430-90EF-A482CD3A4482}" dt="2022-08-03T17:15:31.079" v="339"/>
          <ac:picMkLst>
            <pc:docMk/>
            <pc:sldMk cId="409123899" sldId="316"/>
            <ac:picMk id="5" creationId="{110E00E3-A201-1AA8-AE4C-B5E74B8B5574}"/>
          </ac:picMkLst>
        </pc:picChg>
        <pc:picChg chg="add del mod">
          <ac:chgData name="Muhammad Nabil Arif Idris" userId="" providerId="" clId="Web-{C2A5F4A9-9A9C-4430-90EF-A482CD3A4482}" dt="2022-08-03T17:26:41.159" v="589"/>
          <ac:picMkLst>
            <pc:docMk/>
            <pc:sldMk cId="409123899" sldId="316"/>
            <ac:picMk id="11" creationId="{C603868D-904B-B311-3000-A43F2F649899}"/>
          </ac:picMkLst>
        </pc:picChg>
        <pc:picChg chg="add del mod">
          <ac:chgData name="Muhammad Nabil Arif Idris" userId="" providerId="" clId="Web-{C2A5F4A9-9A9C-4430-90EF-A482CD3A4482}" dt="2022-08-03T17:26:41.831" v="590"/>
          <ac:picMkLst>
            <pc:docMk/>
            <pc:sldMk cId="409123899" sldId="316"/>
            <ac:picMk id="13" creationId="{C222A93F-CB59-C521-221F-D75BE7F8514E}"/>
          </ac:picMkLst>
        </pc:picChg>
        <pc:picChg chg="add del mod">
          <ac:chgData name="Muhammad Nabil Arif Idris" userId="" providerId="" clId="Web-{C2A5F4A9-9A9C-4430-90EF-A482CD3A4482}" dt="2022-08-03T17:29:14.050" v="606"/>
          <ac:picMkLst>
            <pc:docMk/>
            <pc:sldMk cId="409123899" sldId="316"/>
            <ac:picMk id="14" creationId="{637212EB-C74E-6402-4FD2-E1EDCB7A9F47}"/>
          </ac:picMkLst>
        </pc:picChg>
        <pc:picChg chg="add del mod">
          <ac:chgData name="Muhammad Nabil Arif Idris" userId="" providerId="" clId="Web-{C2A5F4A9-9A9C-4430-90EF-A482CD3A4482}" dt="2022-08-03T17:27:45.300" v="595"/>
          <ac:picMkLst>
            <pc:docMk/>
            <pc:sldMk cId="409123899" sldId="316"/>
            <ac:picMk id="15" creationId="{EA1E8AD3-16F1-1CC9-FB70-B34B3D6CB646}"/>
          </ac:picMkLst>
        </pc:picChg>
        <pc:picChg chg="add del mod">
          <ac:chgData name="Muhammad Nabil Arif Idris" userId="" providerId="" clId="Web-{C2A5F4A9-9A9C-4430-90EF-A482CD3A4482}" dt="2022-08-03T17:29:14.050" v="605"/>
          <ac:picMkLst>
            <pc:docMk/>
            <pc:sldMk cId="409123899" sldId="316"/>
            <ac:picMk id="16" creationId="{63C0A5CB-05C0-B6A8-3C67-D6B5510F8C4E}"/>
          </ac:picMkLst>
        </pc:picChg>
        <pc:picChg chg="add del mod">
          <ac:chgData name="Muhammad Nabil Arif Idris" userId="" providerId="" clId="Web-{C2A5F4A9-9A9C-4430-90EF-A482CD3A4482}" dt="2022-08-03T17:29:14.050" v="604"/>
          <ac:picMkLst>
            <pc:docMk/>
            <pc:sldMk cId="409123899" sldId="316"/>
            <ac:picMk id="17" creationId="{32FD0396-CC60-F3FA-C657-08E70C11B41A}"/>
          </ac:picMkLst>
        </pc:picChg>
        <pc:picChg chg="add del mod">
          <ac:chgData name="Muhammad Nabil Arif Idris" userId="" providerId="" clId="Web-{C2A5F4A9-9A9C-4430-90EF-A482CD3A4482}" dt="2022-08-03T17:29:14.034" v="603"/>
          <ac:picMkLst>
            <pc:docMk/>
            <pc:sldMk cId="409123899" sldId="316"/>
            <ac:picMk id="18" creationId="{6ACA870D-101E-F62E-A883-411C5AA308C7}"/>
          </ac:picMkLst>
        </pc:picChg>
        <pc:picChg chg="add del mod">
          <ac:chgData name="Muhammad Nabil Arif Idris" userId="" providerId="" clId="Web-{C2A5F4A9-9A9C-4430-90EF-A482CD3A4482}" dt="2022-08-03T17:30:01.597" v="626"/>
          <ac:picMkLst>
            <pc:docMk/>
            <pc:sldMk cId="409123899" sldId="316"/>
            <ac:picMk id="19" creationId="{8B5AAA0E-13A2-EFD9-D486-FB9BF0BFE3D9}"/>
          </ac:picMkLst>
        </pc:picChg>
        <pc:picChg chg="add mod">
          <ac:chgData name="Muhammad Nabil Arif Idris" userId="" providerId="" clId="Web-{C2A5F4A9-9A9C-4430-90EF-A482CD3A4482}" dt="2022-08-03T17:30:23.706" v="629" actId="14100"/>
          <ac:picMkLst>
            <pc:docMk/>
            <pc:sldMk cId="409123899" sldId="316"/>
            <ac:picMk id="20" creationId="{3C15D6C5-7FC6-CE08-185D-52236C679835}"/>
          </ac:picMkLst>
        </pc:picChg>
      </pc:sldChg>
      <pc:sldChg chg="modSp">
        <pc:chgData name="Muhammad Nabil Arif Idris" userId="" providerId="" clId="Web-{C2A5F4A9-9A9C-4430-90EF-A482CD3A4482}" dt="2022-08-03T17:33:51.301" v="641" actId="20577"/>
        <pc:sldMkLst>
          <pc:docMk/>
          <pc:sldMk cId="1233358917" sldId="321"/>
        </pc:sldMkLst>
        <pc:spChg chg="mod">
          <ac:chgData name="Muhammad Nabil Arif Idris" userId="" providerId="" clId="Web-{C2A5F4A9-9A9C-4430-90EF-A482CD3A4482}" dt="2022-08-03T17:33:51.301" v="641" actId="20577"/>
          <ac:spMkLst>
            <pc:docMk/>
            <pc:sldMk cId="1233358917" sldId="321"/>
            <ac:spMk id="5" creationId="{27C8EE49-2A53-6BAA-2C7E-77781B6A755A}"/>
          </ac:spMkLst>
        </pc:spChg>
      </pc:sldChg>
      <pc:sldChg chg="modSp">
        <pc:chgData name="Muhammad Nabil Arif Idris" userId="" providerId="" clId="Web-{C2A5F4A9-9A9C-4430-90EF-A482CD3A4482}" dt="2022-08-03T17:04:06.733" v="297" actId="1076"/>
        <pc:sldMkLst>
          <pc:docMk/>
          <pc:sldMk cId="1788996049" sldId="323"/>
        </pc:sldMkLst>
        <pc:spChg chg="mod">
          <ac:chgData name="Muhammad Nabil Arif Idris" userId="" providerId="" clId="Web-{C2A5F4A9-9A9C-4430-90EF-A482CD3A4482}" dt="2022-08-03T16:49:39.715" v="139" actId="20577"/>
          <ac:spMkLst>
            <pc:docMk/>
            <pc:sldMk cId="1788996049" sldId="323"/>
            <ac:spMk id="4" creationId="{BF92B363-425C-D015-8C11-9957808B8D8C}"/>
          </ac:spMkLst>
        </pc:spChg>
        <pc:spChg chg="mod">
          <ac:chgData name="Muhammad Nabil Arif Idris" userId="" providerId="" clId="Web-{C2A5F4A9-9A9C-4430-90EF-A482CD3A4482}" dt="2022-08-03T17:04:06.733" v="297" actId="1076"/>
          <ac:spMkLst>
            <pc:docMk/>
            <pc:sldMk cId="1788996049" sldId="323"/>
            <ac:spMk id="11" creationId="{932017AA-B383-D4E8-936B-144441089633}"/>
          </ac:spMkLst>
        </pc:spChg>
      </pc:sldChg>
      <pc:sldChg chg="addSp delSp modSp">
        <pc:chgData name="Muhammad Nabil Arif Idris" userId="" providerId="" clId="Web-{C2A5F4A9-9A9C-4430-90EF-A482CD3A4482}" dt="2022-08-03T17:40:35.161" v="689" actId="14100"/>
        <pc:sldMkLst>
          <pc:docMk/>
          <pc:sldMk cId="276463877" sldId="324"/>
        </pc:sldMkLst>
        <pc:picChg chg="add mod">
          <ac:chgData name="Muhammad Nabil Arif Idris" userId="" providerId="" clId="Web-{C2A5F4A9-9A9C-4430-90EF-A482CD3A4482}" dt="2022-08-03T17:40:35.161" v="689" actId="14100"/>
          <ac:picMkLst>
            <pc:docMk/>
            <pc:sldMk cId="276463877" sldId="324"/>
            <ac:picMk id="6" creationId="{4E9FC062-FBED-6022-B576-AE652BA66C72}"/>
          </ac:picMkLst>
        </pc:picChg>
        <pc:picChg chg="del">
          <ac:chgData name="Muhammad Nabil Arif Idris" userId="" providerId="" clId="Web-{C2A5F4A9-9A9C-4430-90EF-A482CD3A4482}" dt="2022-08-03T17:15:23.766" v="337"/>
          <ac:picMkLst>
            <pc:docMk/>
            <pc:sldMk cId="276463877" sldId="324"/>
            <ac:picMk id="7" creationId="{A2721867-18F9-A58F-C92F-D502E1B55CFB}"/>
          </ac:picMkLst>
        </pc:picChg>
        <pc:picChg chg="del">
          <ac:chgData name="Muhammad Nabil Arif Idris" userId="" providerId="" clId="Web-{C2A5F4A9-9A9C-4430-90EF-A482CD3A4482}" dt="2022-08-03T17:15:25.891" v="338"/>
          <ac:picMkLst>
            <pc:docMk/>
            <pc:sldMk cId="276463877" sldId="324"/>
            <ac:picMk id="9" creationId="{4E8E6A51-81EB-4668-5B70-67F47D59A4A6}"/>
          </ac:picMkLst>
        </pc:picChg>
        <pc:picChg chg="add mod">
          <ac:chgData name="Muhammad Nabil Arif Idris" userId="" providerId="" clId="Web-{C2A5F4A9-9A9C-4430-90EF-A482CD3A4482}" dt="2022-08-03T17:40:21.677" v="688" actId="14100"/>
          <ac:picMkLst>
            <pc:docMk/>
            <pc:sldMk cId="276463877" sldId="324"/>
            <ac:picMk id="12" creationId="{92C10893-495E-B7F2-0FF5-038028C7D86B}"/>
          </ac:picMkLst>
        </pc:picChg>
        <pc:picChg chg="add mod">
          <ac:chgData name="Muhammad Nabil Arif Idris" userId="" providerId="" clId="Web-{C2A5F4A9-9A9C-4430-90EF-A482CD3A4482}" dt="2022-08-03T17:30:57.566" v="633" actId="14100"/>
          <ac:picMkLst>
            <pc:docMk/>
            <pc:sldMk cId="276463877" sldId="324"/>
            <ac:picMk id="14" creationId="{A9F5A99A-E1B2-1405-DD6F-3D422A18C3F1}"/>
          </ac:picMkLst>
        </pc:picChg>
        <pc:picChg chg="add mod">
          <ac:chgData name="Muhammad Nabil Arif Idris" userId="" providerId="" clId="Web-{C2A5F4A9-9A9C-4430-90EF-A482CD3A4482}" dt="2022-08-03T17:31:01.128" v="634" actId="1076"/>
          <ac:picMkLst>
            <pc:docMk/>
            <pc:sldMk cId="276463877" sldId="324"/>
            <ac:picMk id="15" creationId="{1C27F4BD-E46F-24C8-273A-AA3542C4BB19}"/>
          </ac:picMkLst>
        </pc:picChg>
      </pc:sldChg>
      <pc:sldChg chg="addSp delSp modSp">
        <pc:chgData name="Muhammad Nabil Arif Idris" userId="" providerId="" clId="Web-{C2A5F4A9-9A9C-4430-90EF-A482CD3A4482}" dt="2022-08-03T17:38:42.895" v="683" actId="1076"/>
        <pc:sldMkLst>
          <pc:docMk/>
          <pc:sldMk cId="4014464935" sldId="325"/>
        </pc:sldMkLst>
        <pc:spChg chg="add del mod">
          <ac:chgData name="Muhammad Nabil Arif Idris" userId="" providerId="" clId="Web-{C2A5F4A9-9A9C-4430-90EF-A482CD3A4482}" dt="2022-08-03T17:22:04.158" v="523"/>
          <ac:spMkLst>
            <pc:docMk/>
            <pc:sldMk cId="4014464935" sldId="325"/>
            <ac:spMk id="14" creationId="{6110C6DC-12D2-1C2B-AD67-ABA11C0B716B}"/>
          </ac:spMkLst>
        </pc:spChg>
        <pc:graphicFrameChg chg="mod modGraphic">
          <ac:chgData name="Muhammad Nabil Arif Idris" userId="" providerId="" clId="Web-{C2A5F4A9-9A9C-4430-90EF-A482CD3A4482}" dt="2022-08-03T17:35:46.489" v="682"/>
          <ac:graphicFrameMkLst>
            <pc:docMk/>
            <pc:sldMk cId="4014464935" sldId="325"/>
            <ac:graphicFrameMk id="7" creationId="{300A6CB2-F2EA-6BFD-E3E8-CFBFB6438F92}"/>
          </ac:graphicFrameMkLst>
        </pc:graphicFrameChg>
        <pc:graphicFrameChg chg="add del mod">
          <ac:chgData name="Muhammad Nabil Arif Idris" userId="" providerId="" clId="Web-{C2A5F4A9-9A9C-4430-90EF-A482CD3A4482}" dt="2022-08-03T17:21:59.924" v="522"/>
          <ac:graphicFrameMkLst>
            <pc:docMk/>
            <pc:sldMk cId="4014464935" sldId="325"/>
            <ac:graphicFrameMk id="10" creationId="{A9303EB4-CB03-D326-5CB8-B6E9D979338D}"/>
          </ac:graphicFrameMkLst>
        </pc:graphicFrameChg>
        <pc:graphicFrameChg chg="mod modGraphic">
          <ac:chgData name="Muhammad Nabil Arif Idris" userId="" providerId="" clId="Web-{C2A5F4A9-9A9C-4430-90EF-A482CD3A4482}" dt="2022-08-03T17:38:42.895" v="683" actId="1076"/>
          <ac:graphicFrameMkLst>
            <pc:docMk/>
            <pc:sldMk cId="4014464935" sldId="325"/>
            <ac:graphicFrameMk id="11" creationId="{E298D160-F9BF-E551-1FB1-76A4E3545B89}"/>
          </ac:graphicFrameMkLst>
        </pc:graphicFrameChg>
      </pc:sldChg>
      <pc:sldChg chg="del">
        <pc:chgData name="Muhammad Nabil Arif Idris" userId="" providerId="" clId="Web-{C2A5F4A9-9A9C-4430-90EF-A482CD3A4482}" dt="2022-08-03T17:15:59.469" v="351"/>
        <pc:sldMkLst>
          <pc:docMk/>
          <pc:sldMk cId="2110415869" sldId="326"/>
        </pc:sldMkLst>
      </pc:sldChg>
      <pc:sldChg chg="modNotes">
        <pc:chgData name="Muhammad Nabil Arif Idris" userId="" providerId="" clId="Web-{C2A5F4A9-9A9C-4430-90EF-A482CD3A4482}" dt="2022-08-03T17:09:10.890" v="336"/>
        <pc:sldMkLst>
          <pc:docMk/>
          <pc:sldMk cId="1237886440" sldId="327"/>
        </pc:sldMkLst>
      </pc:sldChg>
      <pc:sldChg chg="modSp">
        <pc:chgData name="Muhammad Nabil Arif Idris" userId="" providerId="" clId="Web-{C2A5F4A9-9A9C-4430-90EF-A482CD3A4482}" dt="2022-08-03T16:53:27.309" v="229" actId="20577"/>
        <pc:sldMkLst>
          <pc:docMk/>
          <pc:sldMk cId="2741550638" sldId="344"/>
        </pc:sldMkLst>
        <pc:spChg chg="mod">
          <ac:chgData name="Muhammad Nabil Arif Idris" userId="" providerId="" clId="Web-{C2A5F4A9-9A9C-4430-90EF-A482CD3A4482}" dt="2022-08-03T16:52:43.715" v="189" actId="20577"/>
          <ac:spMkLst>
            <pc:docMk/>
            <pc:sldMk cId="2741550638" sldId="344"/>
            <ac:spMk id="10" creationId="{B2379A31-CD58-952E-5593-8B33A9268A31}"/>
          </ac:spMkLst>
        </pc:spChg>
        <pc:spChg chg="mod">
          <ac:chgData name="Muhammad Nabil Arif Idris" userId="" providerId="" clId="Web-{C2A5F4A9-9A9C-4430-90EF-A482CD3A4482}" dt="2022-08-03T16:53:27.309" v="229" actId="20577"/>
          <ac:spMkLst>
            <pc:docMk/>
            <pc:sldMk cId="2741550638" sldId="344"/>
            <ac:spMk id="14" creationId="{3B217E1D-332A-9B89-C5C0-25B36C44686F}"/>
          </ac:spMkLst>
        </pc:spChg>
      </pc:sldChg>
      <pc:sldChg chg="addSp modSp">
        <pc:chgData name="Muhammad Nabil Arif Idris" userId="" providerId="" clId="Web-{C2A5F4A9-9A9C-4430-90EF-A482CD3A4482}" dt="2022-08-03T16:54:25.215" v="233" actId="20577"/>
        <pc:sldMkLst>
          <pc:docMk/>
          <pc:sldMk cId="2523511848" sldId="345"/>
        </pc:sldMkLst>
        <pc:spChg chg="add mod">
          <ac:chgData name="Muhammad Nabil Arif Idris" userId="" providerId="" clId="Web-{C2A5F4A9-9A9C-4430-90EF-A482CD3A4482}" dt="2022-08-03T16:54:17.965" v="231" actId="20577"/>
          <ac:spMkLst>
            <pc:docMk/>
            <pc:sldMk cId="2523511848" sldId="345"/>
            <ac:spMk id="2" creationId="{EB85809B-6AC5-B752-D4E1-B5EC6DFCF524}"/>
          </ac:spMkLst>
        </pc:spChg>
        <pc:spChg chg="mod">
          <ac:chgData name="Muhammad Nabil Arif Idris" userId="" providerId="" clId="Web-{C2A5F4A9-9A9C-4430-90EF-A482CD3A4482}" dt="2022-08-03T16:54:25.215" v="233" actId="20577"/>
          <ac:spMkLst>
            <pc:docMk/>
            <pc:sldMk cId="2523511848" sldId="345"/>
            <ac:spMk id="12" creationId="{C2E9603C-B93E-160E-ACD2-A5714ACD0BC3}"/>
          </ac:spMkLst>
        </pc:spChg>
      </pc:sldChg>
      <pc:sldChg chg="del">
        <pc:chgData name="Muhammad Nabil Arif Idris" userId="" providerId="" clId="Web-{C2A5F4A9-9A9C-4430-90EF-A482CD3A4482}" dt="2022-08-03T17:31:10.003" v="635"/>
        <pc:sldMkLst>
          <pc:docMk/>
          <pc:sldMk cId="2267862732" sldId="347"/>
        </pc:sldMkLst>
      </pc:sldChg>
    </pc:docChg>
  </pc:docChgLst>
  <pc:docChgLst>
    <pc:chgData name="Nayha Hussain" clId="Web-{CC77E752-C767-44FA-94F4-673034819ED0}"/>
    <pc:docChg chg="modSld">
      <pc:chgData name="Nayha Hussain" userId="" providerId="" clId="Web-{CC77E752-C767-44FA-94F4-673034819ED0}" dt="2022-08-04T01:49:17.021" v="191"/>
      <pc:docMkLst>
        <pc:docMk/>
      </pc:docMkLst>
      <pc:sldChg chg="modSp">
        <pc:chgData name="Nayha Hussain" userId="" providerId="" clId="Web-{CC77E752-C767-44FA-94F4-673034819ED0}" dt="2022-08-04T01:45:39.923" v="42" actId="20577"/>
        <pc:sldMkLst>
          <pc:docMk/>
          <pc:sldMk cId="20476836" sldId="334"/>
        </pc:sldMkLst>
        <pc:spChg chg="mod">
          <ac:chgData name="Nayha Hussain" userId="" providerId="" clId="Web-{CC77E752-C767-44FA-94F4-673034819ED0}" dt="2022-08-04T01:45:39.923" v="42" actId="20577"/>
          <ac:spMkLst>
            <pc:docMk/>
            <pc:sldMk cId="20476836" sldId="334"/>
            <ac:spMk id="6" creationId="{C4AC147B-2594-1700-412F-9390295973C2}"/>
          </ac:spMkLst>
        </pc:spChg>
      </pc:sldChg>
      <pc:sldChg chg="modNotes">
        <pc:chgData name="Nayha Hussain" userId="" providerId="" clId="Web-{CC77E752-C767-44FA-94F4-673034819ED0}" dt="2022-08-04T01:49:17.021" v="191"/>
        <pc:sldMkLst>
          <pc:docMk/>
          <pc:sldMk cId="2396462676" sldId="353"/>
        </pc:sldMkLst>
      </pc:sldChg>
    </pc:docChg>
  </pc:docChgLst>
  <pc:docChgLst>
    <pc:chgData name="Adisak Sukul" userId="OKqxJ90KvtogBuZQ7aMAZBbKoucfq97A6E7PhnCD6kQ=" providerId="None" clId="Web-{0F839D31-2E41-41D9-8729-D220C326263A}"/>
    <pc:docChg chg="addSld modSld sldOrd modSection">
      <pc:chgData name="Adisak Sukul" userId="OKqxJ90KvtogBuZQ7aMAZBbKoucfq97A6E7PhnCD6kQ=" providerId="None" clId="Web-{0F839D31-2E41-41D9-8729-D220C326263A}" dt="2022-08-03T16:26:38.852" v="296"/>
      <pc:docMkLst>
        <pc:docMk/>
      </pc:docMkLst>
      <pc:sldChg chg="ord">
        <pc:chgData name="Adisak Sukul" userId="OKqxJ90KvtogBuZQ7aMAZBbKoucfq97A6E7PhnCD6kQ=" providerId="None" clId="Web-{0F839D31-2E41-41D9-8729-D220C326263A}" dt="2022-08-03T16:26:38.852" v="296"/>
        <pc:sldMkLst>
          <pc:docMk/>
          <pc:sldMk cId="2615554993" sldId="303"/>
        </pc:sldMkLst>
      </pc:sldChg>
      <pc:sldChg chg="ord">
        <pc:chgData name="Adisak Sukul" userId="OKqxJ90KvtogBuZQ7aMAZBbKoucfq97A6E7PhnCD6kQ=" providerId="None" clId="Web-{0F839D31-2E41-41D9-8729-D220C326263A}" dt="2022-08-03T16:01:41.090" v="75"/>
        <pc:sldMkLst>
          <pc:docMk/>
          <pc:sldMk cId="409123899" sldId="316"/>
        </pc:sldMkLst>
      </pc:sldChg>
      <pc:sldChg chg="modSp">
        <pc:chgData name="Adisak Sukul" userId="OKqxJ90KvtogBuZQ7aMAZBbKoucfq97A6E7PhnCD6kQ=" providerId="None" clId="Web-{0F839D31-2E41-41D9-8729-D220C326263A}" dt="2022-08-03T16:23:57.539" v="247" actId="20577"/>
        <pc:sldMkLst>
          <pc:docMk/>
          <pc:sldMk cId="1788996049" sldId="323"/>
        </pc:sldMkLst>
        <pc:spChg chg="mod">
          <ac:chgData name="Adisak Sukul" userId="OKqxJ90KvtogBuZQ7aMAZBbKoucfq97A6E7PhnCD6kQ=" providerId="None" clId="Web-{0F839D31-2E41-41D9-8729-D220C326263A}" dt="2022-08-03T16:23:57.539" v="247" actId="20577"/>
          <ac:spMkLst>
            <pc:docMk/>
            <pc:sldMk cId="1788996049" sldId="323"/>
            <ac:spMk id="4" creationId="{BF92B363-425C-D015-8C11-9957808B8D8C}"/>
          </ac:spMkLst>
        </pc:spChg>
      </pc:sldChg>
      <pc:sldChg chg="addSp delSp modSp">
        <pc:chgData name="Adisak Sukul" userId="OKqxJ90KvtogBuZQ7aMAZBbKoucfq97A6E7PhnCD6kQ=" providerId="None" clId="Web-{0F839D31-2E41-41D9-8729-D220C326263A}" dt="2022-08-03T16:25:02.695" v="289" actId="20577"/>
        <pc:sldMkLst>
          <pc:docMk/>
          <pc:sldMk cId="276463877" sldId="324"/>
        </pc:sldMkLst>
        <pc:spChg chg="add mod">
          <ac:chgData name="Adisak Sukul" userId="OKqxJ90KvtogBuZQ7aMAZBbKoucfq97A6E7PhnCD6kQ=" providerId="None" clId="Web-{0F839D31-2E41-41D9-8729-D220C326263A}" dt="2022-08-03T16:25:02.695" v="289" actId="20577"/>
          <ac:spMkLst>
            <pc:docMk/>
            <pc:sldMk cId="276463877" sldId="324"/>
            <ac:spMk id="2" creationId="{D9AB5DBC-882E-FECD-D5A0-E139FFA3CC51}"/>
          </ac:spMkLst>
        </pc:spChg>
        <pc:spChg chg="mod">
          <ac:chgData name="Adisak Sukul" userId="OKqxJ90KvtogBuZQ7aMAZBbKoucfq97A6E7PhnCD6kQ=" providerId="None" clId="Web-{0F839D31-2E41-41D9-8729-D220C326263A}" dt="2022-08-03T16:20:57.193" v="204" actId="20577"/>
          <ac:spMkLst>
            <pc:docMk/>
            <pc:sldMk cId="276463877" sldId="324"/>
            <ac:spMk id="4" creationId="{BF92B363-425C-D015-8C11-9957808B8D8C}"/>
          </ac:spMkLst>
        </pc:spChg>
        <pc:spChg chg="add del mod">
          <ac:chgData name="Adisak Sukul" userId="OKqxJ90KvtogBuZQ7aMAZBbKoucfq97A6E7PhnCD6kQ=" providerId="None" clId="Web-{0F839D31-2E41-41D9-8729-D220C326263A}" dt="2022-08-03T16:21:46.740" v="230"/>
          <ac:spMkLst>
            <pc:docMk/>
            <pc:sldMk cId="276463877" sldId="324"/>
            <ac:spMk id="6" creationId="{F50C692E-DA92-66FE-E8EF-7418D53CC661}"/>
          </ac:spMkLst>
        </pc:spChg>
        <pc:spChg chg="mod">
          <ac:chgData name="Adisak Sukul" userId="OKqxJ90KvtogBuZQ7aMAZBbKoucfq97A6E7PhnCD6kQ=" providerId="None" clId="Web-{0F839D31-2E41-41D9-8729-D220C326263A}" dt="2022-08-03T16:20:44.224" v="202" actId="20577"/>
          <ac:spMkLst>
            <pc:docMk/>
            <pc:sldMk cId="276463877" sldId="324"/>
            <ac:spMk id="11" creationId="{386E63C7-B9DA-5D5F-F323-CA06A8F093F0}"/>
          </ac:spMkLst>
        </pc:spChg>
        <pc:picChg chg="mod">
          <ac:chgData name="Adisak Sukul" userId="OKqxJ90KvtogBuZQ7aMAZBbKoucfq97A6E7PhnCD6kQ=" providerId="None" clId="Web-{0F839D31-2E41-41D9-8729-D220C326263A}" dt="2022-08-03T16:22:28.538" v="241" actId="1076"/>
          <ac:picMkLst>
            <pc:docMk/>
            <pc:sldMk cId="276463877" sldId="324"/>
            <ac:picMk id="7" creationId="{A2721867-18F9-A58F-C92F-D502E1B55CFB}"/>
          </ac:picMkLst>
        </pc:picChg>
        <pc:picChg chg="add del mod">
          <ac:chgData name="Adisak Sukul" userId="OKqxJ90KvtogBuZQ7aMAZBbKoucfq97A6E7PhnCD6kQ=" providerId="None" clId="Web-{0F839D31-2E41-41D9-8729-D220C326263A}" dt="2022-08-03T16:22:29.553" v="242" actId="1076"/>
          <ac:picMkLst>
            <pc:docMk/>
            <pc:sldMk cId="276463877" sldId="324"/>
            <ac:picMk id="9" creationId="{4E8E6A51-81EB-4668-5B70-67F47D59A4A6}"/>
          </ac:picMkLst>
        </pc:picChg>
      </pc:sldChg>
      <pc:sldChg chg="addSp modSp">
        <pc:chgData name="Adisak Sukul" userId="OKqxJ90KvtogBuZQ7aMAZBbKoucfq97A6E7PhnCD6kQ=" providerId="None" clId="Web-{0F839D31-2E41-41D9-8729-D220C326263A}" dt="2022-08-03T16:24:21.476" v="274"/>
        <pc:sldMkLst>
          <pc:docMk/>
          <pc:sldMk cId="4014464935" sldId="325"/>
        </pc:sldMkLst>
        <pc:spChg chg="add mod">
          <ac:chgData name="Adisak Sukul" userId="OKqxJ90KvtogBuZQ7aMAZBbKoucfq97A6E7PhnCD6kQ=" providerId="None" clId="Web-{0F839D31-2E41-41D9-8729-D220C326263A}" dt="2022-08-03T15:49:40.412" v="73" actId="20577"/>
          <ac:spMkLst>
            <pc:docMk/>
            <pc:sldMk cId="4014464935" sldId="325"/>
            <ac:spMk id="2" creationId="{1BBBBBF7-B0BE-FF64-350E-65365890FEFD}"/>
          </ac:spMkLst>
        </pc:spChg>
        <pc:spChg chg="mod">
          <ac:chgData name="Adisak Sukul" userId="OKqxJ90KvtogBuZQ7aMAZBbKoucfq97A6E7PhnCD6kQ=" providerId="None" clId="Web-{0F839D31-2E41-41D9-8729-D220C326263A}" dt="2022-08-03T16:18:06.223" v="178" actId="1076"/>
          <ac:spMkLst>
            <pc:docMk/>
            <pc:sldMk cId="4014464935" sldId="325"/>
            <ac:spMk id="4" creationId="{BF92B363-425C-D015-8C11-9957808B8D8C}"/>
          </ac:spMkLst>
        </pc:spChg>
        <pc:graphicFrameChg chg="mod modGraphic">
          <ac:chgData name="Adisak Sukul" userId="OKqxJ90KvtogBuZQ7aMAZBbKoucfq97A6E7PhnCD6kQ=" providerId="None" clId="Web-{0F839D31-2E41-41D9-8729-D220C326263A}" dt="2022-08-03T16:24:15.804" v="263"/>
          <ac:graphicFrameMkLst>
            <pc:docMk/>
            <pc:sldMk cId="4014464935" sldId="325"/>
            <ac:graphicFrameMk id="7" creationId="{300A6CB2-F2EA-6BFD-E3E8-CFBFB6438F92}"/>
          </ac:graphicFrameMkLst>
        </pc:graphicFrameChg>
        <pc:graphicFrameChg chg="mod modGraphic">
          <ac:chgData name="Adisak Sukul" userId="OKqxJ90KvtogBuZQ7aMAZBbKoucfq97A6E7PhnCD6kQ=" providerId="None" clId="Web-{0F839D31-2E41-41D9-8729-D220C326263A}" dt="2022-08-03T16:24:21.476" v="274"/>
          <ac:graphicFrameMkLst>
            <pc:docMk/>
            <pc:sldMk cId="4014464935" sldId="325"/>
            <ac:graphicFrameMk id="11" creationId="{E298D160-F9BF-E551-1FB1-76A4E3545B89}"/>
          </ac:graphicFrameMkLst>
        </pc:graphicFrameChg>
      </pc:sldChg>
      <pc:sldChg chg="modSp new">
        <pc:chgData name="Adisak Sukul" userId="OKqxJ90KvtogBuZQ7aMAZBbKoucfq97A6E7PhnCD6kQ=" providerId="None" clId="Web-{0F839D31-2E41-41D9-8729-D220C326263A}" dt="2022-08-03T16:26:16.352" v="295" actId="20577"/>
        <pc:sldMkLst>
          <pc:docMk/>
          <pc:sldMk cId="2267862732" sldId="347"/>
        </pc:sldMkLst>
        <pc:spChg chg="mod">
          <ac:chgData name="Adisak Sukul" userId="OKqxJ90KvtogBuZQ7aMAZBbKoucfq97A6E7PhnCD6kQ=" providerId="None" clId="Web-{0F839D31-2E41-41D9-8729-D220C326263A}" dt="2022-08-03T16:26:16.352" v="295" actId="20577"/>
          <ac:spMkLst>
            <pc:docMk/>
            <pc:sldMk cId="2267862732" sldId="347"/>
            <ac:spMk id="2" creationId="{D81C7117-5B96-7927-90CE-5C9C3B68BF9E}"/>
          </ac:spMkLst>
        </pc:spChg>
      </pc:sldChg>
    </pc:docChg>
  </pc:docChgLst>
  <pc:docChgLst>
    <pc:chgData name="Nayha Hussain" userId="bx+PWd2lWInO8Rq/Gk+ZwYqj3rPe7/El+zWLR0Mu/So=" providerId="None" clId="Web-{CB73F0A7-D7AD-43D1-B932-23B97D2DE87B}"/>
    <pc:docChg chg="modSld">
      <pc:chgData name="Nayha Hussain" userId="bx+PWd2lWInO8Rq/Gk+ZwYqj3rPe7/El+zWLR0Mu/So=" providerId="None" clId="Web-{CB73F0A7-D7AD-43D1-B932-23B97D2DE87B}" dt="2022-08-03T16:26:35.698" v="512"/>
      <pc:docMkLst>
        <pc:docMk/>
      </pc:docMkLst>
      <pc:sldChg chg="addSp delSp modSp modNotes">
        <pc:chgData name="Nayha Hussain" userId="bx+PWd2lWInO8Rq/Gk+ZwYqj3rPe7/El+zWLR0Mu/So=" providerId="None" clId="Web-{CB73F0A7-D7AD-43D1-B932-23B97D2DE87B}" dt="2022-08-03T16:24:40.855" v="479" actId="1076"/>
        <pc:sldMkLst>
          <pc:docMk/>
          <pc:sldMk cId="4046253953" sldId="330"/>
        </pc:sldMkLst>
        <pc:picChg chg="add mod">
          <ac:chgData name="Nayha Hussain" userId="bx+PWd2lWInO8Rq/Gk+ZwYqj3rPe7/El+zWLR0Mu/So=" providerId="None" clId="Web-{CB73F0A7-D7AD-43D1-B932-23B97D2DE87B}" dt="2022-08-03T16:24:40.855" v="479" actId="1076"/>
          <ac:picMkLst>
            <pc:docMk/>
            <pc:sldMk cId="4046253953" sldId="330"/>
            <ac:picMk id="2" creationId="{BD1B9326-520E-D4AF-115F-F9B0F4A05580}"/>
          </ac:picMkLst>
        </pc:picChg>
        <pc:picChg chg="del">
          <ac:chgData name="Nayha Hussain" userId="bx+PWd2lWInO8Rq/Gk+ZwYqj3rPe7/El+zWLR0Mu/So=" providerId="None" clId="Web-{CB73F0A7-D7AD-43D1-B932-23B97D2DE87B}" dt="2022-08-03T16:24:05.324" v="469"/>
          <ac:picMkLst>
            <pc:docMk/>
            <pc:sldMk cId="4046253953" sldId="330"/>
            <ac:picMk id="21" creationId="{BDF451A0-1CE1-B84B-37D1-FDEB7BB01019}"/>
          </ac:picMkLst>
        </pc:picChg>
      </pc:sldChg>
      <pc:sldChg chg="delSp modNotes">
        <pc:chgData name="Nayha Hussain" userId="bx+PWd2lWInO8Rq/Gk+ZwYqj3rPe7/El+zWLR0Mu/So=" providerId="None" clId="Web-{CB73F0A7-D7AD-43D1-B932-23B97D2DE87B}" dt="2022-08-03T16:26:35.698" v="512"/>
        <pc:sldMkLst>
          <pc:docMk/>
          <pc:sldMk cId="3845500583" sldId="331"/>
        </pc:sldMkLst>
        <pc:picChg chg="del">
          <ac:chgData name="Nayha Hussain" userId="bx+PWd2lWInO8Rq/Gk+ZwYqj3rPe7/El+zWLR0Mu/So=" providerId="None" clId="Web-{CB73F0A7-D7AD-43D1-B932-23B97D2DE87B}" dt="2022-08-03T16:26:16.402" v="480"/>
          <ac:picMkLst>
            <pc:docMk/>
            <pc:sldMk cId="3845500583" sldId="331"/>
            <ac:picMk id="4" creationId="{0CC34518-EC82-67FC-894C-9D8625F8960A}"/>
          </ac:picMkLst>
        </pc:picChg>
      </pc:sldChg>
    </pc:docChg>
  </pc:docChgLst>
  <pc:docChgLst>
    <pc:chgData name="Adisak Sukul" userId="OKqxJ90KvtogBuZQ7aMAZBbKoucfq97A6E7PhnCD6kQ=" providerId="None" clId="Web-{18D603D9-54FC-48DB-A304-D3579F682F50}"/>
    <pc:docChg chg="modSld">
      <pc:chgData name="Adisak Sukul" userId="OKqxJ90KvtogBuZQ7aMAZBbKoucfq97A6E7PhnCD6kQ=" providerId="None" clId="Web-{18D603D9-54FC-48DB-A304-D3579F682F50}" dt="2022-08-03T15:46:47.615" v="1055" actId="20577"/>
      <pc:docMkLst>
        <pc:docMk/>
      </pc:docMkLst>
      <pc:sldChg chg="modSp">
        <pc:chgData name="Adisak Sukul" userId="OKqxJ90KvtogBuZQ7aMAZBbKoucfq97A6E7PhnCD6kQ=" providerId="None" clId="Web-{18D603D9-54FC-48DB-A304-D3579F682F50}" dt="2022-08-03T15:23:23.889" v="810" actId="1076"/>
        <pc:sldMkLst>
          <pc:docMk/>
          <pc:sldMk cId="3553169757" sldId="271"/>
        </pc:sldMkLst>
        <pc:spChg chg="mod">
          <ac:chgData name="Adisak Sukul" userId="OKqxJ90KvtogBuZQ7aMAZBbKoucfq97A6E7PhnCD6kQ=" providerId="None" clId="Web-{18D603D9-54FC-48DB-A304-D3579F682F50}" dt="2022-08-03T15:23:09.967" v="806" actId="14100"/>
          <ac:spMkLst>
            <pc:docMk/>
            <pc:sldMk cId="3553169757" sldId="271"/>
            <ac:spMk id="15" creationId="{376A6B9B-9766-F159-879F-ED6D3E94594D}"/>
          </ac:spMkLst>
        </pc:spChg>
        <pc:spChg chg="mod">
          <ac:chgData name="Adisak Sukul" userId="OKqxJ90KvtogBuZQ7aMAZBbKoucfq97A6E7PhnCD6kQ=" providerId="None" clId="Web-{18D603D9-54FC-48DB-A304-D3579F682F50}" dt="2022-08-03T15:23:09.967" v="805" actId="14100"/>
          <ac:spMkLst>
            <pc:docMk/>
            <pc:sldMk cId="3553169757" sldId="271"/>
            <ac:spMk id="20" creationId="{8A22F93D-C94F-E2F3-1B92-B5C3CEFAEC3F}"/>
          </ac:spMkLst>
        </pc:spChg>
        <pc:spChg chg="mod">
          <ac:chgData name="Adisak Sukul" userId="OKqxJ90KvtogBuZQ7aMAZBbKoucfq97A6E7PhnCD6kQ=" providerId="None" clId="Web-{18D603D9-54FC-48DB-A304-D3579F682F50}" dt="2022-08-03T15:23:23.889" v="810" actId="1076"/>
          <ac:spMkLst>
            <pc:docMk/>
            <pc:sldMk cId="3553169757" sldId="271"/>
            <ac:spMk id="22" creationId="{6845F071-70C8-3A8F-49FF-2255F99FDDBB}"/>
          </ac:spMkLst>
        </pc:spChg>
        <pc:spChg chg="mod">
          <ac:chgData name="Adisak Sukul" userId="OKqxJ90KvtogBuZQ7aMAZBbKoucfq97A6E7PhnCD6kQ=" providerId="None" clId="Web-{18D603D9-54FC-48DB-A304-D3579F682F50}" dt="2022-08-03T15:23:09.967" v="804" actId="14100"/>
          <ac:spMkLst>
            <pc:docMk/>
            <pc:sldMk cId="3553169757" sldId="271"/>
            <ac:spMk id="25" creationId="{47576A47-4CDE-2A1A-377D-103DF7DC30BB}"/>
          </ac:spMkLst>
        </pc:spChg>
        <pc:spChg chg="mod">
          <ac:chgData name="Adisak Sukul" userId="OKqxJ90KvtogBuZQ7aMAZBbKoucfq97A6E7PhnCD6kQ=" providerId="None" clId="Web-{18D603D9-54FC-48DB-A304-D3579F682F50}" dt="2022-08-03T15:23:09.967" v="803" actId="14100"/>
          <ac:spMkLst>
            <pc:docMk/>
            <pc:sldMk cId="3553169757" sldId="271"/>
            <ac:spMk id="29" creationId="{4F42C5EF-B41E-BDD5-6044-5AF1048662A0}"/>
          </ac:spMkLst>
        </pc:spChg>
        <pc:picChg chg="mod">
          <ac:chgData name="Adisak Sukul" userId="OKqxJ90KvtogBuZQ7aMAZBbKoucfq97A6E7PhnCD6kQ=" providerId="None" clId="Web-{18D603D9-54FC-48DB-A304-D3579F682F50}" dt="2022-08-03T15:23:22.201" v="809" actId="1076"/>
          <ac:picMkLst>
            <pc:docMk/>
            <pc:sldMk cId="3553169757" sldId="271"/>
            <ac:picMk id="9" creationId="{EB8496C9-B6CF-A8DA-9628-8B56BCE15C06}"/>
          </ac:picMkLst>
        </pc:picChg>
        <pc:picChg chg="mod">
          <ac:chgData name="Adisak Sukul" userId="OKqxJ90KvtogBuZQ7aMAZBbKoucfq97A6E7PhnCD6kQ=" providerId="None" clId="Web-{18D603D9-54FC-48DB-A304-D3579F682F50}" dt="2022-08-03T15:23:09.967" v="802" actId="14100"/>
          <ac:picMkLst>
            <pc:docMk/>
            <pc:sldMk cId="3553169757" sldId="271"/>
            <ac:picMk id="31" creationId="{D45CFAC8-84A7-548A-6F94-972DA005F78C}"/>
          </ac:picMkLst>
        </pc:picChg>
        <pc:picChg chg="mod">
          <ac:chgData name="Adisak Sukul" userId="OKqxJ90KvtogBuZQ7aMAZBbKoucfq97A6E7PhnCD6kQ=" providerId="None" clId="Web-{18D603D9-54FC-48DB-A304-D3579F682F50}" dt="2022-08-03T15:23:09.967" v="801" actId="14100"/>
          <ac:picMkLst>
            <pc:docMk/>
            <pc:sldMk cId="3553169757" sldId="271"/>
            <ac:picMk id="33" creationId="{0E653E9C-E1F1-1DFE-1C14-D94D680D36CB}"/>
          </ac:picMkLst>
        </pc:picChg>
      </pc:sldChg>
      <pc:sldChg chg="modSp">
        <pc:chgData name="Adisak Sukul" userId="OKqxJ90KvtogBuZQ7aMAZBbKoucfq97A6E7PhnCD6kQ=" providerId="None" clId="Web-{18D603D9-54FC-48DB-A304-D3579F682F50}" dt="2022-08-03T15:08:05.237" v="690" actId="20577"/>
        <pc:sldMkLst>
          <pc:docMk/>
          <pc:sldMk cId="2912760481" sldId="279"/>
        </pc:sldMkLst>
        <pc:spChg chg="mod">
          <ac:chgData name="Adisak Sukul" userId="OKqxJ90KvtogBuZQ7aMAZBbKoucfq97A6E7PhnCD6kQ=" providerId="None" clId="Web-{18D603D9-54FC-48DB-A304-D3579F682F50}" dt="2022-08-03T15:08:05.237" v="690" actId="20577"/>
          <ac:spMkLst>
            <pc:docMk/>
            <pc:sldMk cId="2912760481" sldId="279"/>
            <ac:spMk id="21" creationId="{6E9F8E21-69A2-1F7C-5B2D-F8E3E0678D9D}"/>
          </ac:spMkLst>
        </pc:spChg>
      </pc:sldChg>
      <pc:sldChg chg="modSp">
        <pc:chgData name="Adisak Sukul" userId="OKqxJ90KvtogBuZQ7aMAZBbKoucfq97A6E7PhnCD6kQ=" providerId="None" clId="Web-{18D603D9-54FC-48DB-A304-D3579F682F50}" dt="2022-08-03T15:21:13.530" v="790" actId="1076"/>
        <pc:sldMkLst>
          <pc:docMk/>
          <pc:sldMk cId="305198024" sldId="297"/>
        </pc:sldMkLst>
        <pc:picChg chg="mod">
          <ac:chgData name="Adisak Sukul" userId="OKqxJ90KvtogBuZQ7aMAZBbKoucfq97A6E7PhnCD6kQ=" providerId="None" clId="Web-{18D603D9-54FC-48DB-A304-D3579F682F50}" dt="2022-08-03T15:21:13.530" v="790" actId="1076"/>
          <ac:picMkLst>
            <pc:docMk/>
            <pc:sldMk cId="305198024" sldId="297"/>
            <ac:picMk id="9" creationId="{EB8496C9-B6CF-A8DA-9628-8B56BCE15C06}"/>
          </ac:picMkLst>
        </pc:picChg>
      </pc:sldChg>
      <pc:sldChg chg="addSp delSp modSp">
        <pc:chgData name="Adisak Sukul" userId="OKqxJ90KvtogBuZQ7aMAZBbKoucfq97A6E7PhnCD6kQ=" providerId="None" clId="Web-{18D603D9-54FC-48DB-A304-D3579F682F50}" dt="2022-08-03T15:20:03.124" v="789"/>
        <pc:sldMkLst>
          <pc:docMk/>
          <pc:sldMk cId="1285508159" sldId="299"/>
        </pc:sldMkLst>
        <pc:cxnChg chg="add del mod">
          <ac:chgData name="Adisak Sukul" userId="OKqxJ90KvtogBuZQ7aMAZBbKoucfq97A6E7PhnCD6kQ=" providerId="None" clId="Web-{18D603D9-54FC-48DB-A304-D3579F682F50}" dt="2022-08-03T15:20:03.124" v="789"/>
          <ac:cxnSpMkLst>
            <pc:docMk/>
            <pc:sldMk cId="1285508159" sldId="299"/>
            <ac:cxnSpMk id="2" creationId="{89C9E1C3-ECB6-E7EE-48C1-262056B70163}"/>
          </ac:cxnSpMkLst>
        </pc:cxnChg>
      </pc:sldChg>
      <pc:sldChg chg="addSp modSp">
        <pc:chgData name="Adisak Sukul" userId="OKqxJ90KvtogBuZQ7aMAZBbKoucfq97A6E7PhnCD6kQ=" providerId="None" clId="Web-{18D603D9-54FC-48DB-A304-D3579F682F50}" dt="2022-08-03T14:35:11.233" v="137" actId="14100"/>
        <pc:sldMkLst>
          <pc:docMk/>
          <pc:sldMk cId="1496318095" sldId="301"/>
        </pc:sldMkLst>
        <pc:spChg chg="mod">
          <ac:chgData name="Adisak Sukul" userId="OKqxJ90KvtogBuZQ7aMAZBbKoucfq97A6E7PhnCD6kQ=" providerId="None" clId="Web-{18D603D9-54FC-48DB-A304-D3579F682F50}" dt="2022-08-03T14:33:20.374" v="41" actId="1076"/>
          <ac:spMkLst>
            <pc:docMk/>
            <pc:sldMk cId="1496318095" sldId="301"/>
            <ac:spMk id="3" creationId="{75469B42-1959-A6A8-2317-7A956FEF4E00}"/>
          </ac:spMkLst>
        </pc:spChg>
        <pc:spChg chg="add mod">
          <ac:chgData name="Adisak Sukul" userId="OKqxJ90KvtogBuZQ7aMAZBbKoucfq97A6E7PhnCD6kQ=" providerId="None" clId="Web-{18D603D9-54FC-48DB-A304-D3579F682F50}" dt="2022-08-03T14:35:11.233" v="137" actId="14100"/>
          <ac:spMkLst>
            <pc:docMk/>
            <pc:sldMk cId="1496318095" sldId="301"/>
            <ac:spMk id="5" creationId="{5608E2AA-CDAC-2013-413C-3E156F95574C}"/>
          </ac:spMkLst>
        </pc:spChg>
        <pc:spChg chg="mod">
          <ac:chgData name="Adisak Sukul" userId="OKqxJ90KvtogBuZQ7aMAZBbKoucfq97A6E7PhnCD6kQ=" providerId="None" clId="Web-{18D603D9-54FC-48DB-A304-D3579F682F50}" dt="2022-08-03T14:33:20.390" v="42" actId="1076"/>
          <ac:spMkLst>
            <pc:docMk/>
            <pc:sldMk cId="1496318095" sldId="301"/>
            <ac:spMk id="6" creationId="{B5AEDC86-AE22-499E-0876-10A23002FE61}"/>
          </ac:spMkLst>
        </pc:spChg>
        <pc:spChg chg="mod">
          <ac:chgData name="Adisak Sukul" userId="OKqxJ90KvtogBuZQ7aMAZBbKoucfq97A6E7PhnCD6kQ=" providerId="None" clId="Web-{18D603D9-54FC-48DB-A304-D3579F682F50}" dt="2022-08-03T14:33:20.265" v="38" actId="1076"/>
          <ac:spMkLst>
            <pc:docMk/>
            <pc:sldMk cId="1496318095" sldId="301"/>
            <ac:spMk id="8" creationId="{A88C95B6-2508-EC51-4FD7-AE822053761F}"/>
          </ac:spMkLst>
        </pc:spChg>
        <pc:spChg chg="mod">
          <ac:chgData name="Adisak Sukul" userId="OKqxJ90KvtogBuZQ7aMAZBbKoucfq97A6E7PhnCD6kQ=" providerId="None" clId="Web-{18D603D9-54FC-48DB-A304-D3579F682F50}" dt="2022-08-03T14:33:20.296" v="39" actId="1076"/>
          <ac:spMkLst>
            <pc:docMk/>
            <pc:sldMk cId="1496318095" sldId="301"/>
            <ac:spMk id="9" creationId="{2DAF8145-32A3-B56D-0CEA-D5B0A91099A7}"/>
          </ac:spMkLst>
        </pc:spChg>
        <pc:spChg chg="mod">
          <ac:chgData name="Adisak Sukul" userId="OKqxJ90KvtogBuZQ7aMAZBbKoucfq97A6E7PhnCD6kQ=" providerId="None" clId="Web-{18D603D9-54FC-48DB-A304-D3579F682F50}" dt="2022-08-03T14:33:20.452" v="44" actId="1076"/>
          <ac:spMkLst>
            <pc:docMk/>
            <pc:sldMk cId="1496318095" sldId="301"/>
            <ac:spMk id="13" creationId="{D570DA40-68F3-CC46-0110-A05A5CBA6F88}"/>
          </ac:spMkLst>
        </pc:spChg>
        <pc:spChg chg="mod">
          <ac:chgData name="Adisak Sukul" userId="OKqxJ90KvtogBuZQ7aMAZBbKoucfq97A6E7PhnCD6kQ=" providerId="None" clId="Web-{18D603D9-54FC-48DB-A304-D3579F682F50}" dt="2022-08-03T14:33:20.484" v="45" actId="1076"/>
          <ac:spMkLst>
            <pc:docMk/>
            <pc:sldMk cId="1496318095" sldId="301"/>
            <ac:spMk id="19" creationId="{11E13730-3417-F4D1-5A89-2C3B678CAF32}"/>
          </ac:spMkLst>
        </pc:spChg>
        <pc:spChg chg="mod">
          <ac:chgData name="Adisak Sukul" userId="OKqxJ90KvtogBuZQ7aMAZBbKoucfq97A6E7PhnCD6kQ=" providerId="None" clId="Web-{18D603D9-54FC-48DB-A304-D3579F682F50}" dt="2022-08-03T14:33:20.515" v="46" actId="1076"/>
          <ac:spMkLst>
            <pc:docMk/>
            <pc:sldMk cId="1496318095" sldId="301"/>
            <ac:spMk id="21" creationId="{7777560D-652A-B557-CE33-A3FBC7FB38D0}"/>
          </ac:spMkLst>
        </pc:spChg>
        <pc:spChg chg="mod">
          <ac:chgData name="Adisak Sukul" userId="OKqxJ90KvtogBuZQ7aMAZBbKoucfq97A6E7PhnCD6kQ=" providerId="None" clId="Web-{18D603D9-54FC-48DB-A304-D3579F682F50}" dt="2022-08-03T14:33:20.593" v="48" actId="1076"/>
          <ac:spMkLst>
            <pc:docMk/>
            <pc:sldMk cId="1496318095" sldId="301"/>
            <ac:spMk id="31" creationId="{7DDEBC86-9B09-369F-DAC0-F65F517DA3CE}"/>
          </ac:spMkLst>
        </pc:spChg>
        <pc:spChg chg="mod">
          <ac:chgData name="Adisak Sukul" userId="OKqxJ90KvtogBuZQ7aMAZBbKoucfq97A6E7PhnCD6kQ=" providerId="None" clId="Web-{18D603D9-54FC-48DB-A304-D3579F682F50}" dt="2022-08-03T14:33:20.624" v="49" actId="1076"/>
          <ac:spMkLst>
            <pc:docMk/>
            <pc:sldMk cId="1496318095" sldId="301"/>
            <ac:spMk id="33" creationId="{46B08EA9-014F-709E-6382-EC8A02F62CAC}"/>
          </ac:spMkLst>
        </pc:spChg>
        <pc:spChg chg="mod">
          <ac:chgData name="Adisak Sukul" userId="OKqxJ90KvtogBuZQ7aMAZBbKoucfq97A6E7PhnCD6kQ=" providerId="None" clId="Web-{18D603D9-54FC-48DB-A304-D3579F682F50}" dt="2022-08-03T14:33:20.671" v="52" actId="1076"/>
          <ac:spMkLst>
            <pc:docMk/>
            <pc:sldMk cId="1496318095" sldId="301"/>
            <ac:spMk id="50" creationId="{4E0FFE5D-4A11-B8B5-CACB-0F91D63E0B4E}"/>
          </ac:spMkLst>
        </pc:spChg>
        <pc:spChg chg="mod">
          <ac:chgData name="Adisak Sukul" userId="OKqxJ90KvtogBuZQ7aMAZBbKoucfq97A6E7PhnCD6kQ=" providerId="None" clId="Web-{18D603D9-54FC-48DB-A304-D3579F682F50}" dt="2022-08-03T14:33:20.687" v="53" actId="1076"/>
          <ac:spMkLst>
            <pc:docMk/>
            <pc:sldMk cId="1496318095" sldId="301"/>
            <ac:spMk id="51" creationId="{24B229B3-074C-B69B-89B9-15F80E97AB25}"/>
          </ac:spMkLst>
        </pc:spChg>
        <pc:spChg chg="mod">
          <ac:chgData name="Adisak Sukul" userId="OKqxJ90KvtogBuZQ7aMAZBbKoucfq97A6E7PhnCD6kQ=" providerId="None" clId="Web-{18D603D9-54FC-48DB-A304-D3579F682F50}" dt="2022-08-03T14:33:20.702" v="54" actId="1076"/>
          <ac:spMkLst>
            <pc:docMk/>
            <pc:sldMk cId="1496318095" sldId="301"/>
            <ac:spMk id="54" creationId="{60687B5F-4F88-B7CA-21AC-76740EF8CF1D}"/>
          </ac:spMkLst>
        </pc:spChg>
        <pc:spChg chg="mod">
          <ac:chgData name="Adisak Sukul" userId="OKqxJ90KvtogBuZQ7aMAZBbKoucfq97A6E7PhnCD6kQ=" providerId="None" clId="Web-{18D603D9-54FC-48DB-A304-D3579F682F50}" dt="2022-08-03T14:33:20.718" v="55" actId="1076"/>
          <ac:spMkLst>
            <pc:docMk/>
            <pc:sldMk cId="1496318095" sldId="301"/>
            <ac:spMk id="57" creationId="{65FFC9A3-31C1-66E3-0CED-3C801D0D396B}"/>
          </ac:spMkLst>
        </pc:spChg>
        <pc:picChg chg="mod">
          <ac:chgData name="Adisak Sukul" userId="OKqxJ90KvtogBuZQ7aMAZBbKoucfq97A6E7PhnCD6kQ=" providerId="None" clId="Web-{18D603D9-54FC-48DB-A304-D3579F682F50}" dt="2022-08-03T14:33:20.421" v="43" actId="1076"/>
          <ac:picMkLst>
            <pc:docMk/>
            <pc:sldMk cId="1496318095" sldId="301"/>
            <ac:picMk id="10" creationId="{6FD7770F-15E0-D705-B2EA-9EB1C03F9F52}"/>
          </ac:picMkLst>
        </pc:picChg>
        <pc:picChg chg="mod">
          <ac:chgData name="Adisak Sukul" userId="OKqxJ90KvtogBuZQ7aMAZBbKoucfq97A6E7PhnCD6kQ=" providerId="None" clId="Web-{18D603D9-54FC-48DB-A304-D3579F682F50}" dt="2022-08-03T14:33:20.327" v="40" actId="1076"/>
          <ac:picMkLst>
            <pc:docMk/>
            <pc:sldMk cId="1496318095" sldId="301"/>
            <ac:picMk id="11" creationId="{1959F4A5-EFB4-76FB-2955-8782B58982B6}"/>
          </ac:picMkLst>
        </pc:picChg>
        <pc:picChg chg="mod">
          <ac:chgData name="Adisak Sukul" userId="OKqxJ90KvtogBuZQ7aMAZBbKoucfq97A6E7PhnCD6kQ=" providerId="None" clId="Web-{18D603D9-54FC-48DB-A304-D3579F682F50}" dt="2022-08-03T14:33:20.546" v="47" actId="1076"/>
          <ac:picMkLst>
            <pc:docMk/>
            <pc:sldMk cId="1496318095" sldId="301"/>
            <ac:picMk id="25" creationId="{BE8A7B06-2357-D76D-E5CC-58E631821D2C}"/>
          </ac:picMkLst>
        </pc:picChg>
        <pc:picChg chg="mod">
          <ac:chgData name="Adisak Sukul" userId="OKqxJ90KvtogBuZQ7aMAZBbKoucfq97A6E7PhnCD6kQ=" providerId="None" clId="Web-{18D603D9-54FC-48DB-A304-D3579F682F50}" dt="2022-08-03T14:33:20.749" v="57" actId="1076"/>
          <ac:picMkLst>
            <pc:docMk/>
            <pc:sldMk cId="1496318095" sldId="301"/>
            <ac:picMk id="100" creationId="{B7429887-5FF8-C3CA-9698-0858DDA16826}"/>
          </ac:picMkLst>
        </pc:picChg>
        <pc:cxnChg chg="mod">
          <ac:chgData name="Adisak Sukul" userId="OKqxJ90KvtogBuZQ7aMAZBbKoucfq97A6E7PhnCD6kQ=" providerId="None" clId="Web-{18D603D9-54FC-48DB-A304-D3579F682F50}" dt="2022-08-03T14:33:20.640" v="50" actId="1076"/>
          <ac:cxnSpMkLst>
            <pc:docMk/>
            <pc:sldMk cId="1496318095" sldId="301"/>
            <ac:cxnSpMk id="35" creationId="{1E9B844C-0F98-3D43-AB33-3ED81896BC54}"/>
          </ac:cxnSpMkLst>
        </pc:cxnChg>
        <pc:cxnChg chg="mod">
          <ac:chgData name="Adisak Sukul" userId="OKqxJ90KvtogBuZQ7aMAZBbKoucfq97A6E7PhnCD6kQ=" providerId="None" clId="Web-{18D603D9-54FC-48DB-A304-D3579F682F50}" dt="2022-08-03T14:33:20.656" v="51" actId="1076"/>
          <ac:cxnSpMkLst>
            <pc:docMk/>
            <pc:sldMk cId="1496318095" sldId="301"/>
            <ac:cxnSpMk id="48" creationId="{73B553F0-FBE1-AEFA-1C1F-C0C3DBBA6253}"/>
          </ac:cxnSpMkLst>
        </pc:cxnChg>
        <pc:cxnChg chg="mod">
          <ac:chgData name="Adisak Sukul" userId="OKqxJ90KvtogBuZQ7aMAZBbKoucfq97A6E7PhnCD6kQ=" providerId="None" clId="Web-{18D603D9-54FC-48DB-A304-D3579F682F50}" dt="2022-08-03T14:33:20.734" v="56" actId="1076"/>
          <ac:cxnSpMkLst>
            <pc:docMk/>
            <pc:sldMk cId="1496318095" sldId="301"/>
            <ac:cxnSpMk id="65" creationId="{15EBD60E-2679-3661-B394-3BD4F1A061C2}"/>
          </ac:cxnSpMkLst>
        </pc:cxnChg>
      </pc:sldChg>
      <pc:sldChg chg="addSp delSp modSp">
        <pc:chgData name="Adisak Sukul" userId="OKqxJ90KvtogBuZQ7aMAZBbKoucfq97A6E7PhnCD6kQ=" providerId="None" clId="Web-{18D603D9-54FC-48DB-A304-D3579F682F50}" dt="2022-08-03T15:17:44.406" v="783"/>
        <pc:sldMkLst>
          <pc:docMk/>
          <pc:sldMk cId="3036917782" sldId="302"/>
        </pc:sldMkLst>
        <pc:spChg chg="add del mod">
          <ac:chgData name="Adisak Sukul" userId="OKqxJ90KvtogBuZQ7aMAZBbKoucfq97A6E7PhnCD6kQ=" providerId="None" clId="Web-{18D603D9-54FC-48DB-A304-D3579F682F50}" dt="2022-08-03T15:17:44.406" v="783"/>
          <ac:spMkLst>
            <pc:docMk/>
            <pc:sldMk cId="3036917782" sldId="302"/>
            <ac:spMk id="6" creationId="{225E06CB-81C2-F575-5974-7B7C59B886FE}"/>
          </ac:spMkLst>
        </pc:spChg>
        <pc:picChg chg="mod">
          <ac:chgData name="Adisak Sukul" userId="OKqxJ90KvtogBuZQ7aMAZBbKoucfq97A6E7PhnCD6kQ=" providerId="None" clId="Web-{18D603D9-54FC-48DB-A304-D3579F682F50}" dt="2022-08-03T15:15:48.969" v="732" actId="1076"/>
          <ac:picMkLst>
            <pc:docMk/>
            <pc:sldMk cId="3036917782" sldId="302"/>
            <ac:picMk id="5" creationId="{BD6DB650-3E5A-B00D-FCFF-BECC766C9FCA}"/>
          </ac:picMkLst>
        </pc:picChg>
      </pc:sldChg>
      <pc:sldChg chg="modSp">
        <pc:chgData name="Adisak Sukul" userId="OKqxJ90KvtogBuZQ7aMAZBbKoucfq97A6E7PhnCD6kQ=" providerId="None" clId="Web-{18D603D9-54FC-48DB-A304-D3579F682F50}" dt="2022-08-03T15:08:24.753" v="691" actId="20577"/>
        <pc:sldMkLst>
          <pc:docMk/>
          <pc:sldMk cId="920599861" sldId="307"/>
        </pc:sldMkLst>
        <pc:spChg chg="mod">
          <ac:chgData name="Adisak Sukul" userId="OKqxJ90KvtogBuZQ7aMAZBbKoucfq97A6E7PhnCD6kQ=" providerId="None" clId="Web-{18D603D9-54FC-48DB-A304-D3579F682F50}" dt="2022-08-03T15:08:24.753" v="691" actId="20577"/>
          <ac:spMkLst>
            <pc:docMk/>
            <pc:sldMk cId="920599861" sldId="307"/>
            <ac:spMk id="43" creationId="{27820633-EF21-8A4D-F241-9DFB29D97BC1}"/>
          </ac:spMkLst>
        </pc:spChg>
      </pc:sldChg>
      <pc:sldChg chg="modSp">
        <pc:chgData name="Adisak Sukul" userId="OKqxJ90KvtogBuZQ7aMAZBbKoucfq97A6E7PhnCD6kQ=" providerId="None" clId="Web-{18D603D9-54FC-48DB-A304-D3579F682F50}" dt="2022-08-03T15:08:30.737" v="692" actId="20577"/>
        <pc:sldMkLst>
          <pc:docMk/>
          <pc:sldMk cId="3690910864" sldId="308"/>
        </pc:sldMkLst>
        <pc:spChg chg="mod">
          <ac:chgData name="Adisak Sukul" userId="OKqxJ90KvtogBuZQ7aMAZBbKoucfq97A6E7PhnCD6kQ=" providerId="None" clId="Web-{18D603D9-54FC-48DB-A304-D3579F682F50}" dt="2022-08-03T15:08:30.737" v="692" actId="20577"/>
          <ac:spMkLst>
            <pc:docMk/>
            <pc:sldMk cId="3690910864" sldId="308"/>
            <ac:spMk id="43" creationId="{3A4D3758-DBA0-4405-3FF1-464478F1C061}"/>
          </ac:spMkLst>
        </pc:spChg>
      </pc:sldChg>
      <pc:sldChg chg="modSp">
        <pc:chgData name="Adisak Sukul" userId="OKqxJ90KvtogBuZQ7aMAZBbKoucfq97A6E7PhnCD6kQ=" providerId="None" clId="Web-{18D603D9-54FC-48DB-A304-D3579F682F50}" dt="2022-08-03T15:08:35.659" v="693" actId="20577"/>
        <pc:sldMkLst>
          <pc:docMk/>
          <pc:sldMk cId="2118574721" sldId="309"/>
        </pc:sldMkLst>
        <pc:spChg chg="mod">
          <ac:chgData name="Adisak Sukul" userId="OKqxJ90KvtogBuZQ7aMAZBbKoucfq97A6E7PhnCD6kQ=" providerId="None" clId="Web-{18D603D9-54FC-48DB-A304-D3579F682F50}" dt="2022-08-03T15:08:35.659" v="693" actId="20577"/>
          <ac:spMkLst>
            <pc:docMk/>
            <pc:sldMk cId="2118574721" sldId="309"/>
            <ac:spMk id="40" creationId="{1C201B84-957F-415C-D934-887C9C574849}"/>
          </ac:spMkLst>
        </pc:spChg>
      </pc:sldChg>
      <pc:sldChg chg="modSp">
        <pc:chgData name="Adisak Sukul" userId="OKqxJ90KvtogBuZQ7aMAZBbKoucfq97A6E7PhnCD6kQ=" providerId="None" clId="Web-{18D603D9-54FC-48DB-A304-D3579F682F50}" dt="2022-08-03T15:08:41.565" v="694" actId="20577"/>
        <pc:sldMkLst>
          <pc:docMk/>
          <pc:sldMk cId="2690012819" sldId="310"/>
        </pc:sldMkLst>
        <pc:spChg chg="mod">
          <ac:chgData name="Adisak Sukul" userId="OKqxJ90KvtogBuZQ7aMAZBbKoucfq97A6E7PhnCD6kQ=" providerId="None" clId="Web-{18D603D9-54FC-48DB-A304-D3579F682F50}" dt="2022-08-03T15:08:41.565" v="694" actId="20577"/>
          <ac:spMkLst>
            <pc:docMk/>
            <pc:sldMk cId="2690012819" sldId="310"/>
            <ac:spMk id="40" creationId="{2BCCE195-6825-6546-21FF-F7A9DB75BDD3}"/>
          </ac:spMkLst>
        </pc:spChg>
      </pc:sldChg>
      <pc:sldChg chg="modSp">
        <pc:chgData name="Adisak Sukul" userId="OKqxJ90KvtogBuZQ7aMAZBbKoucfq97A6E7PhnCD6kQ=" providerId="None" clId="Web-{18D603D9-54FC-48DB-A304-D3579F682F50}" dt="2022-08-03T15:28:16.574" v="820" actId="20577"/>
        <pc:sldMkLst>
          <pc:docMk/>
          <pc:sldMk cId="1233358917" sldId="321"/>
        </pc:sldMkLst>
        <pc:spChg chg="mod">
          <ac:chgData name="Adisak Sukul" userId="OKqxJ90KvtogBuZQ7aMAZBbKoucfq97A6E7PhnCD6kQ=" providerId="None" clId="Web-{18D603D9-54FC-48DB-A304-D3579F682F50}" dt="2022-08-03T15:26:13.325" v="815" actId="20577"/>
          <ac:spMkLst>
            <pc:docMk/>
            <pc:sldMk cId="1233358917" sldId="321"/>
            <ac:spMk id="5" creationId="{27C8EE49-2A53-6BAA-2C7E-77781B6A755A}"/>
          </ac:spMkLst>
        </pc:spChg>
        <pc:spChg chg="mod">
          <ac:chgData name="Adisak Sukul" userId="OKqxJ90KvtogBuZQ7aMAZBbKoucfq97A6E7PhnCD6kQ=" providerId="None" clId="Web-{18D603D9-54FC-48DB-A304-D3579F682F50}" dt="2022-08-03T15:28:16.574" v="820" actId="20577"/>
          <ac:spMkLst>
            <pc:docMk/>
            <pc:sldMk cId="1233358917" sldId="321"/>
            <ac:spMk id="10" creationId="{3DEAB7A6-57CD-DBC2-57E5-3B74375D2A24}"/>
          </ac:spMkLst>
        </pc:spChg>
        <pc:picChg chg="mod">
          <ac:chgData name="Adisak Sukul" userId="OKqxJ90KvtogBuZQ7aMAZBbKoucfq97A6E7PhnCD6kQ=" providerId="None" clId="Web-{18D603D9-54FC-48DB-A304-D3579F682F50}" dt="2022-08-03T15:26:27.575" v="818" actId="1076"/>
          <ac:picMkLst>
            <pc:docMk/>
            <pc:sldMk cId="1233358917" sldId="321"/>
            <ac:picMk id="7" creationId="{D839C9CE-387B-3983-9E53-265C66862945}"/>
          </ac:picMkLst>
        </pc:picChg>
      </pc:sldChg>
      <pc:sldChg chg="delSp modSp">
        <pc:chgData name="Adisak Sukul" userId="OKqxJ90KvtogBuZQ7aMAZBbKoucfq97A6E7PhnCD6kQ=" providerId="None" clId="Web-{18D603D9-54FC-48DB-A304-D3579F682F50}" dt="2022-08-03T15:45:59.162" v="1054" actId="20577"/>
        <pc:sldMkLst>
          <pc:docMk/>
          <pc:sldMk cId="1788996049" sldId="323"/>
        </pc:sldMkLst>
        <pc:spChg chg="mod">
          <ac:chgData name="Adisak Sukul" userId="OKqxJ90KvtogBuZQ7aMAZBbKoucfq97A6E7PhnCD6kQ=" providerId="None" clId="Web-{18D603D9-54FC-48DB-A304-D3579F682F50}" dt="2022-08-03T15:44:54.788" v="1015" actId="20577"/>
          <ac:spMkLst>
            <pc:docMk/>
            <pc:sldMk cId="1788996049" sldId="323"/>
            <ac:spMk id="4" creationId="{BF92B363-425C-D015-8C11-9957808B8D8C}"/>
          </ac:spMkLst>
        </pc:spChg>
        <pc:spChg chg="mod">
          <ac:chgData name="Adisak Sukul" userId="OKqxJ90KvtogBuZQ7aMAZBbKoucfq97A6E7PhnCD6kQ=" providerId="None" clId="Web-{18D603D9-54FC-48DB-A304-D3579F682F50}" dt="2022-08-03T15:45:59.162" v="1054" actId="20577"/>
          <ac:spMkLst>
            <pc:docMk/>
            <pc:sldMk cId="1788996049" sldId="323"/>
            <ac:spMk id="11" creationId="{932017AA-B383-D4E8-936B-144441089633}"/>
          </ac:spMkLst>
        </pc:spChg>
        <pc:picChg chg="del mod">
          <ac:chgData name="Adisak Sukul" userId="OKqxJ90KvtogBuZQ7aMAZBbKoucfq97A6E7PhnCD6kQ=" providerId="None" clId="Web-{18D603D9-54FC-48DB-A304-D3579F682F50}" dt="2022-08-03T15:37:22.274" v="909"/>
          <ac:picMkLst>
            <pc:docMk/>
            <pc:sldMk cId="1788996049" sldId="323"/>
            <ac:picMk id="3" creationId="{82256E33-38F1-2B94-41DA-A642670B018F}"/>
          </ac:picMkLst>
        </pc:picChg>
        <pc:picChg chg="del mod">
          <ac:chgData name="Adisak Sukul" userId="OKqxJ90KvtogBuZQ7aMAZBbKoucfq97A6E7PhnCD6kQ=" providerId="None" clId="Web-{18D603D9-54FC-48DB-A304-D3579F682F50}" dt="2022-08-03T15:44:56.991" v="1017"/>
          <ac:picMkLst>
            <pc:docMk/>
            <pc:sldMk cId="1788996049" sldId="323"/>
            <ac:picMk id="6" creationId="{F5058F18-4936-93F9-394E-6DD9FF0B6152}"/>
          </ac:picMkLst>
        </pc:picChg>
      </pc:sldChg>
      <pc:sldChg chg="modSp">
        <pc:chgData name="Adisak Sukul" userId="OKqxJ90KvtogBuZQ7aMAZBbKoucfq97A6E7PhnCD6kQ=" providerId="None" clId="Web-{18D603D9-54FC-48DB-A304-D3579F682F50}" dt="2022-08-03T15:46:47.615" v="1055" actId="20577"/>
        <pc:sldMkLst>
          <pc:docMk/>
          <pc:sldMk cId="4014464935" sldId="325"/>
        </pc:sldMkLst>
        <pc:spChg chg="mod">
          <ac:chgData name="Adisak Sukul" userId="OKqxJ90KvtogBuZQ7aMAZBbKoucfq97A6E7PhnCD6kQ=" providerId="None" clId="Web-{18D603D9-54FC-48DB-A304-D3579F682F50}" dt="2022-08-03T15:46:47.615" v="1055" actId="20577"/>
          <ac:spMkLst>
            <pc:docMk/>
            <pc:sldMk cId="4014464935" sldId="325"/>
            <ac:spMk id="4" creationId="{BF92B363-425C-D015-8C11-9957808B8D8C}"/>
          </ac:spMkLst>
        </pc:spChg>
        <pc:graphicFrameChg chg="mod modGraphic">
          <ac:chgData name="Adisak Sukul" userId="OKqxJ90KvtogBuZQ7aMAZBbKoucfq97A6E7PhnCD6kQ=" providerId="None" clId="Web-{18D603D9-54FC-48DB-A304-D3579F682F50}" dt="2022-08-03T15:44:18.913" v="993"/>
          <ac:graphicFrameMkLst>
            <pc:docMk/>
            <pc:sldMk cId="4014464935" sldId="325"/>
            <ac:graphicFrameMk id="7" creationId="{300A6CB2-F2EA-6BFD-E3E8-CFBFB6438F92}"/>
          </ac:graphicFrameMkLst>
        </pc:graphicFrameChg>
      </pc:sldChg>
      <pc:sldChg chg="addSp delSp modSp">
        <pc:chgData name="Adisak Sukul" userId="OKqxJ90KvtogBuZQ7aMAZBbKoucfq97A6E7PhnCD6kQ=" providerId="None" clId="Web-{18D603D9-54FC-48DB-A304-D3579F682F50}" dt="2022-08-03T15:06:41.707" v="653" actId="1076"/>
        <pc:sldMkLst>
          <pc:docMk/>
          <pc:sldMk cId="1567334" sldId="336"/>
        </pc:sldMkLst>
        <pc:spChg chg="add mod">
          <ac:chgData name="Adisak Sukul" userId="OKqxJ90KvtogBuZQ7aMAZBbKoucfq97A6E7PhnCD6kQ=" providerId="None" clId="Web-{18D603D9-54FC-48DB-A304-D3579F682F50}" dt="2022-08-03T15:06:25.519" v="652" actId="1076"/>
          <ac:spMkLst>
            <pc:docMk/>
            <pc:sldMk cId="1567334" sldId="336"/>
            <ac:spMk id="2" creationId="{798D115A-4F65-E915-F224-357616377BA9}"/>
          </ac:spMkLst>
        </pc:spChg>
        <pc:spChg chg="add mod">
          <ac:chgData name="Adisak Sukul" userId="OKqxJ90KvtogBuZQ7aMAZBbKoucfq97A6E7PhnCD6kQ=" providerId="None" clId="Web-{18D603D9-54FC-48DB-A304-D3579F682F50}" dt="2022-08-03T15:06:10.332" v="650" actId="20577"/>
          <ac:spMkLst>
            <pc:docMk/>
            <pc:sldMk cId="1567334" sldId="336"/>
            <ac:spMk id="4" creationId="{D92BC124-0C04-FBED-01C1-E01ED0F957FC}"/>
          </ac:spMkLst>
        </pc:spChg>
        <pc:spChg chg="add del">
          <ac:chgData name="Adisak Sukul" userId="OKqxJ90KvtogBuZQ7aMAZBbKoucfq97A6E7PhnCD6kQ=" providerId="None" clId="Web-{18D603D9-54FC-48DB-A304-D3579F682F50}" dt="2022-08-03T15:05:10.770" v="624"/>
          <ac:spMkLst>
            <pc:docMk/>
            <pc:sldMk cId="1567334" sldId="336"/>
            <ac:spMk id="47" creationId="{B6FAE98B-62FB-C023-8F2D-21CCB37F0F29}"/>
          </ac:spMkLst>
        </pc:spChg>
        <pc:spChg chg="add del">
          <ac:chgData name="Adisak Sukul" userId="OKqxJ90KvtogBuZQ7aMAZBbKoucfq97A6E7PhnCD6kQ=" providerId="None" clId="Web-{18D603D9-54FC-48DB-A304-D3579F682F50}" dt="2022-08-03T15:05:10.770" v="623"/>
          <ac:spMkLst>
            <pc:docMk/>
            <pc:sldMk cId="1567334" sldId="336"/>
            <ac:spMk id="79" creationId="{13B3FCAA-DAB4-B363-C357-709019726C53}"/>
          </ac:spMkLst>
        </pc:spChg>
        <pc:spChg chg="add del">
          <ac:chgData name="Adisak Sukul" userId="OKqxJ90KvtogBuZQ7aMAZBbKoucfq97A6E7PhnCD6kQ=" providerId="None" clId="Web-{18D603D9-54FC-48DB-A304-D3579F682F50}" dt="2022-08-03T15:05:10.770" v="622"/>
          <ac:spMkLst>
            <pc:docMk/>
            <pc:sldMk cId="1567334" sldId="336"/>
            <ac:spMk id="87" creationId="{DC4BCB01-D750-FA7A-2BE0-BC6F8A5F10DC}"/>
          </ac:spMkLst>
        </pc:spChg>
        <pc:spChg chg="mod">
          <ac:chgData name="Adisak Sukul" userId="OKqxJ90KvtogBuZQ7aMAZBbKoucfq97A6E7PhnCD6kQ=" providerId="None" clId="Web-{18D603D9-54FC-48DB-A304-D3579F682F50}" dt="2022-08-03T15:06:41.707" v="653" actId="1076"/>
          <ac:spMkLst>
            <pc:docMk/>
            <pc:sldMk cId="1567334" sldId="336"/>
            <ac:spMk id="89" creationId="{AC47482C-29A3-1764-6177-03DF22365ECF}"/>
          </ac:spMkLst>
        </pc:spChg>
        <pc:spChg chg="add del">
          <ac:chgData name="Adisak Sukul" userId="OKqxJ90KvtogBuZQ7aMAZBbKoucfq97A6E7PhnCD6kQ=" providerId="None" clId="Web-{18D603D9-54FC-48DB-A304-D3579F682F50}" dt="2022-08-03T15:05:10.770" v="621"/>
          <ac:spMkLst>
            <pc:docMk/>
            <pc:sldMk cId="1567334" sldId="336"/>
            <ac:spMk id="93" creationId="{6E5F2599-E7C8-B16E-A917-2BB2E393945E}"/>
          </ac:spMkLst>
        </pc:spChg>
        <pc:spChg chg="mod">
          <ac:chgData name="Adisak Sukul" userId="OKqxJ90KvtogBuZQ7aMAZBbKoucfq97A6E7PhnCD6kQ=" providerId="None" clId="Web-{18D603D9-54FC-48DB-A304-D3579F682F50}" dt="2022-08-03T15:05:19.879" v="625" actId="1076"/>
          <ac:spMkLst>
            <pc:docMk/>
            <pc:sldMk cId="1567334" sldId="336"/>
            <ac:spMk id="99" creationId="{5D5E1CDE-6089-32AD-0BCF-16EB2BF7F81D}"/>
          </ac:spMkLst>
        </pc:spChg>
        <pc:spChg chg="mod">
          <ac:chgData name="Adisak Sukul" userId="OKqxJ90KvtogBuZQ7aMAZBbKoucfq97A6E7PhnCD6kQ=" providerId="None" clId="Web-{18D603D9-54FC-48DB-A304-D3579F682F50}" dt="2022-08-03T15:05:19.910" v="627" actId="1076"/>
          <ac:spMkLst>
            <pc:docMk/>
            <pc:sldMk cId="1567334" sldId="336"/>
            <ac:spMk id="105" creationId="{A289F339-B757-87A4-EA02-6DC7DF210230}"/>
          </ac:spMkLst>
        </pc:spChg>
        <pc:spChg chg="mod">
          <ac:chgData name="Adisak Sukul" userId="OKqxJ90KvtogBuZQ7aMAZBbKoucfq97A6E7PhnCD6kQ=" providerId="None" clId="Web-{18D603D9-54FC-48DB-A304-D3579F682F50}" dt="2022-08-03T15:05:19.942" v="628" actId="1076"/>
          <ac:spMkLst>
            <pc:docMk/>
            <pc:sldMk cId="1567334" sldId="336"/>
            <ac:spMk id="107" creationId="{FA368731-5F98-A040-35B5-86B03F62992E}"/>
          </ac:spMkLst>
        </pc:spChg>
        <pc:spChg chg="mod">
          <ac:chgData name="Adisak Sukul" userId="OKqxJ90KvtogBuZQ7aMAZBbKoucfq97A6E7PhnCD6kQ=" providerId="None" clId="Web-{18D603D9-54FC-48DB-A304-D3579F682F50}" dt="2022-08-03T15:05:19.957" v="629" actId="1076"/>
          <ac:spMkLst>
            <pc:docMk/>
            <pc:sldMk cId="1567334" sldId="336"/>
            <ac:spMk id="109" creationId="{D0E909CF-96B3-2E8C-C727-13F568838945}"/>
          </ac:spMkLst>
        </pc:spChg>
        <pc:cxnChg chg="mod">
          <ac:chgData name="Adisak Sukul" userId="OKqxJ90KvtogBuZQ7aMAZBbKoucfq97A6E7PhnCD6kQ=" providerId="None" clId="Web-{18D603D9-54FC-48DB-A304-D3579F682F50}" dt="2022-08-03T15:02:35.896" v="611" actId="1076"/>
          <ac:cxnSpMkLst>
            <pc:docMk/>
            <pc:sldMk cId="1567334" sldId="336"/>
            <ac:cxnSpMk id="73" creationId="{8A9511C8-7C6D-84FA-08A3-9C15789CA0C9}"/>
          </ac:cxnSpMkLst>
        </pc:cxnChg>
        <pc:cxnChg chg="mod">
          <ac:chgData name="Adisak Sukul" userId="OKqxJ90KvtogBuZQ7aMAZBbKoucfq97A6E7PhnCD6kQ=" providerId="None" clId="Web-{18D603D9-54FC-48DB-A304-D3579F682F50}" dt="2022-08-03T15:05:28.801" v="631" actId="1076"/>
          <ac:cxnSpMkLst>
            <pc:docMk/>
            <pc:sldMk cId="1567334" sldId="336"/>
            <ac:cxnSpMk id="103" creationId="{03B4FCAB-ED09-215A-DFC3-6E0EE998AF00}"/>
          </ac:cxnSpMkLst>
        </pc:cxnChg>
      </pc:sldChg>
      <pc:sldChg chg="modSp">
        <pc:chgData name="Adisak Sukul" userId="OKqxJ90KvtogBuZQ7aMAZBbKoucfq97A6E7PhnCD6kQ=" providerId="None" clId="Web-{18D603D9-54FC-48DB-A304-D3579F682F50}" dt="2022-08-03T14:37:45.138" v="206" actId="14100"/>
        <pc:sldMkLst>
          <pc:docMk/>
          <pc:sldMk cId="332261826" sldId="337"/>
        </pc:sldMkLst>
        <pc:spChg chg="mod">
          <ac:chgData name="Adisak Sukul" userId="OKqxJ90KvtogBuZQ7aMAZBbKoucfq97A6E7PhnCD6kQ=" providerId="None" clId="Web-{18D603D9-54FC-48DB-A304-D3579F682F50}" dt="2022-08-03T14:37:45.138" v="206" actId="14100"/>
          <ac:spMkLst>
            <pc:docMk/>
            <pc:sldMk cId="332261826" sldId="337"/>
            <ac:spMk id="6" creationId="{68B498C0-706E-C1CA-81D1-5E9182C8ACCD}"/>
          </ac:spMkLst>
        </pc:spChg>
      </pc:sldChg>
      <pc:sldChg chg="addSp modSp">
        <pc:chgData name="Adisak Sukul" userId="OKqxJ90KvtogBuZQ7aMAZBbKoucfq97A6E7PhnCD6kQ=" providerId="None" clId="Web-{18D603D9-54FC-48DB-A304-D3579F682F50}" dt="2022-08-03T14:53:24.586" v="492" actId="20577"/>
        <pc:sldMkLst>
          <pc:docMk/>
          <pc:sldMk cId="3547921368" sldId="338"/>
        </pc:sldMkLst>
        <pc:spChg chg="add mod">
          <ac:chgData name="Adisak Sukul" userId="OKqxJ90KvtogBuZQ7aMAZBbKoucfq97A6E7PhnCD6kQ=" providerId="None" clId="Web-{18D603D9-54FC-48DB-A304-D3579F682F50}" dt="2022-08-03T14:49:21.322" v="389" actId="1076"/>
          <ac:spMkLst>
            <pc:docMk/>
            <pc:sldMk cId="3547921368" sldId="338"/>
            <ac:spMk id="5" creationId="{4A50E079-767B-F690-52FA-E1EF4B1A4E85}"/>
          </ac:spMkLst>
        </pc:spChg>
        <pc:spChg chg="add mod">
          <ac:chgData name="Adisak Sukul" userId="OKqxJ90KvtogBuZQ7aMAZBbKoucfq97A6E7PhnCD6kQ=" providerId="None" clId="Web-{18D603D9-54FC-48DB-A304-D3579F682F50}" dt="2022-08-03T14:49:26.728" v="391" actId="1076"/>
          <ac:spMkLst>
            <pc:docMk/>
            <pc:sldMk cId="3547921368" sldId="338"/>
            <ac:spMk id="7" creationId="{42A30D3B-B669-AB65-7C54-B3C5A47015CE}"/>
          </ac:spMkLst>
        </pc:spChg>
        <pc:spChg chg="add mod">
          <ac:chgData name="Adisak Sukul" userId="OKqxJ90KvtogBuZQ7aMAZBbKoucfq97A6E7PhnCD6kQ=" providerId="None" clId="Web-{18D603D9-54FC-48DB-A304-D3579F682F50}" dt="2022-08-03T14:53:24.586" v="492" actId="20577"/>
          <ac:spMkLst>
            <pc:docMk/>
            <pc:sldMk cId="3547921368" sldId="338"/>
            <ac:spMk id="10" creationId="{7D59C447-4C2E-C6EE-844A-9D330B72A243}"/>
          </ac:spMkLst>
        </pc:spChg>
        <pc:picChg chg="mod">
          <ac:chgData name="Adisak Sukul" userId="OKqxJ90KvtogBuZQ7aMAZBbKoucfq97A6E7PhnCD6kQ=" providerId="None" clId="Web-{18D603D9-54FC-48DB-A304-D3579F682F50}" dt="2022-08-03T14:49:29.853" v="392" actId="1076"/>
          <ac:picMkLst>
            <pc:docMk/>
            <pc:sldMk cId="3547921368" sldId="338"/>
            <ac:picMk id="3" creationId="{E1523DF5-45E2-6C12-282D-B21168EA2CC9}"/>
          </ac:picMkLst>
        </pc:picChg>
        <pc:picChg chg="mod">
          <ac:chgData name="Adisak Sukul" userId="OKqxJ90KvtogBuZQ7aMAZBbKoucfq97A6E7PhnCD6kQ=" providerId="None" clId="Web-{18D603D9-54FC-48DB-A304-D3579F682F50}" dt="2022-08-03T14:49:23.353" v="390" actId="14100"/>
          <ac:picMkLst>
            <pc:docMk/>
            <pc:sldMk cId="3547921368" sldId="338"/>
            <ac:picMk id="14" creationId="{51AA6DFC-F92A-F06C-A36C-487696641691}"/>
          </ac:picMkLst>
        </pc:picChg>
        <pc:picChg chg="mod">
          <ac:chgData name="Adisak Sukul" userId="OKqxJ90KvtogBuZQ7aMAZBbKoucfq97A6E7PhnCD6kQ=" providerId="None" clId="Web-{18D603D9-54FC-48DB-A304-D3579F682F50}" dt="2022-08-03T14:49:38.103" v="394" actId="1076"/>
          <ac:picMkLst>
            <pc:docMk/>
            <pc:sldMk cId="3547921368" sldId="338"/>
            <ac:picMk id="19" creationId="{E42AC209-B1F2-EBA6-34E1-44AEC168F4F6}"/>
          </ac:picMkLst>
        </pc:picChg>
      </pc:sldChg>
      <pc:sldChg chg="addSp delSp modSp">
        <pc:chgData name="Adisak Sukul" userId="OKqxJ90KvtogBuZQ7aMAZBbKoucfq97A6E7PhnCD6kQ=" providerId="None" clId="Web-{18D603D9-54FC-48DB-A304-D3579F682F50}" dt="2022-08-03T14:57:57.053" v="597" actId="1076"/>
        <pc:sldMkLst>
          <pc:docMk/>
          <pc:sldMk cId="1375690241" sldId="339"/>
        </pc:sldMkLst>
        <pc:spChg chg="add del mod">
          <ac:chgData name="Adisak Sukul" userId="OKqxJ90KvtogBuZQ7aMAZBbKoucfq97A6E7PhnCD6kQ=" providerId="None" clId="Web-{18D603D9-54FC-48DB-A304-D3579F682F50}" dt="2022-08-03T14:56:23.945" v="516"/>
          <ac:spMkLst>
            <pc:docMk/>
            <pc:sldMk cId="1375690241" sldId="339"/>
            <ac:spMk id="2" creationId="{6506784A-2ADE-91CC-1D84-762E350C885D}"/>
          </ac:spMkLst>
        </pc:spChg>
        <pc:spChg chg="add mod">
          <ac:chgData name="Adisak Sukul" userId="OKqxJ90KvtogBuZQ7aMAZBbKoucfq97A6E7PhnCD6kQ=" providerId="None" clId="Web-{18D603D9-54FC-48DB-A304-D3579F682F50}" dt="2022-08-03T14:57:57.053" v="597" actId="1076"/>
          <ac:spMkLst>
            <pc:docMk/>
            <pc:sldMk cId="1375690241" sldId="339"/>
            <ac:spMk id="12" creationId="{F119B033-0F87-152F-51E7-C3B5547B8403}"/>
          </ac:spMkLst>
        </pc:spChg>
        <pc:picChg chg="mod">
          <ac:chgData name="Adisak Sukul" userId="OKqxJ90KvtogBuZQ7aMAZBbKoucfq97A6E7PhnCD6kQ=" providerId="None" clId="Web-{18D603D9-54FC-48DB-A304-D3579F682F50}" dt="2022-08-03T14:55:02.086" v="505" actId="1076"/>
          <ac:picMkLst>
            <pc:docMk/>
            <pc:sldMk cId="1375690241" sldId="339"/>
            <ac:picMk id="5" creationId="{C238D2B8-CECB-CEC1-E1CB-B13A2C546572}"/>
          </ac:picMkLst>
        </pc:picChg>
        <pc:picChg chg="mod">
          <ac:chgData name="Adisak Sukul" userId="OKqxJ90KvtogBuZQ7aMAZBbKoucfq97A6E7PhnCD6kQ=" providerId="None" clId="Web-{18D603D9-54FC-48DB-A304-D3579F682F50}" dt="2022-08-03T14:55:03.961" v="506" actId="1076"/>
          <ac:picMkLst>
            <pc:docMk/>
            <pc:sldMk cId="1375690241" sldId="339"/>
            <ac:picMk id="7" creationId="{506012D0-36B5-4EE7-C5DF-E4AD2011535B}"/>
          </ac:picMkLst>
        </pc:picChg>
      </pc:sldChg>
      <pc:sldChg chg="delSp modSp">
        <pc:chgData name="Adisak Sukul" userId="OKqxJ90KvtogBuZQ7aMAZBbKoucfq97A6E7PhnCD6kQ=" providerId="None" clId="Web-{18D603D9-54FC-48DB-A304-D3579F682F50}" dt="2022-08-03T15:02:36.833" v="612" actId="1076"/>
        <pc:sldMkLst>
          <pc:docMk/>
          <pc:sldMk cId="1847333420" sldId="340"/>
        </pc:sldMkLst>
        <pc:spChg chg="del mod">
          <ac:chgData name="Adisak Sukul" userId="OKqxJ90KvtogBuZQ7aMAZBbKoucfq97A6E7PhnCD6kQ=" providerId="None" clId="Web-{18D603D9-54FC-48DB-A304-D3579F682F50}" dt="2022-08-03T15:01:47.677" v="608"/>
          <ac:spMkLst>
            <pc:docMk/>
            <pc:sldMk cId="1847333420" sldId="340"/>
            <ac:spMk id="8" creationId="{B899C40A-9B03-5ABD-C0F7-F38A94570EFA}"/>
          </ac:spMkLst>
        </pc:spChg>
        <pc:spChg chg="mod">
          <ac:chgData name="Adisak Sukul" userId="OKqxJ90KvtogBuZQ7aMAZBbKoucfq97A6E7PhnCD6kQ=" providerId="None" clId="Web-{18D603D9-54FC-48DB-A304-D3579F682F50}" dt="2022-08-03T15:00:32.209" v="605" actId="20577"/>
          <ac:spMkLst>
            <pc:docMk/>
            <pc:sldMk cId="1847333420" sldId="340"/>
            <ac:spMk id="31" creationId="{95F8A422-1491-1CE2-A6F1-890A2FD9D7E3}"/>
          </ac:spMkLst>
        </pc:spChg>
        <pc:spChg chg="mod">
          <ac:chgData name="Adisak Sukul" userId="OKqxJ90KvtogBuZQ7aMAZBbKoucfq97A6E7PhnCD6kQ=" providerId="None" clId="Web-{18D603D9-54FC-48DB-A304-D3579F682F50}" dt="2022-08-03T15:02:36.833" v="612" actId="1076"/>
          <ac:spMkLst>
            <pc:docMk/>
            <pc:sldMk cId="1847333420" sldId="340"/>
            <ac:spMk id="41" creationId="{82002BAE-4CE6-540E-A54C-83F1CB26B29B}"/>
          </ac:spMkLst>
        </pc:spChg>
      </pc:sldChg>
      <pc:sldChg chg="modSp">
        <pc:chgData name="Adisak Sukul" userId="OKqxJ90KvtogBuZQ7aMAZBbKoucfq97A6E7PhnCD6kQ=" providerId="None" clId="Web-{18D603D9-54FC-48DB-A304-D3579F682F50}" dt="2022-08-03T15:23:36.998" v="811" actId="1076"/>
        <pc:sldMkLst>
          <pc:docMk/>
          <pc:sldMk cId="2783437503" sldId="342"/>
        </pc:sldMkLst>
        <pc:picChg chg="mod">
          <ac:chgData name="Adisak Sukul" userId="OKqxJ90KvtogBuZQ7aMAZBbKoucfq97A6E7PhnCD6kQ=" providerId="None" clId="Web-{18D603D9-54FC-48DB-A304-D3579F682F50}" dt="2022-08-03T15:23:36.998" v="811" actId="1076"/>
          <ac:picMkLst>
            <pc:docMk/>
            <pc:sldMk cId="2783437503" sldId="342"/>
            <ac:picMk id="2" creationId="{9ACD8E67-5149-7BB7-32B1-F9411EDC7980}"/>
          </ac:picMkLst>
        </pc:picChg>
      </pc:sldChg>
    </pc:docChg>
  </pc:docChgLst>
  <pc:docChgLst>
    <pc:chgData name="Muhammad Nabil Arif Idris" userId="eCVEud3S2jDye90hbpaD/ET017gHL5ebWXz5swbJbSs=" providerId="None" clId="Web-{A83000CE-FD40-49B5-98B9-2B87F78B05A3}"/>
    <pc:docChg chg="modSld">
      <pc:chgData name="Muhammad Nabil Arif Idris" userId="eCVEud3S2jDye90hbpaD/ET017gHL5ebWXz5swbJbSs=" providerId="None" clId="Web-{A83000CE-FD40-49B5-98B9-2B87F78B05A3}" dt="2022-08-04T02:22:58.256" v="35" actId="20577"/>
      <pc:docMkLst>
        <pc:docMk/>
      </pc:docMkLst>
      <pc:sldChg chg="modSp">
        <pc:chgData name="Muhammad Nabil Arif Idris" userId="eCVEud3S2jDye90hbpaD/ET017gHL5ebWXz5swbJbSs=" providerId="None" clId="Web-{A83000CE-FD40-49B5-98B9-2B87F78B05A3}" dt="2022-08-04T02:21:35.594" v="11" actId="20577"/>
        <pc:sldMkLst>
          <pc:docMk/>
          <pc:sldMk cId="3845500583" sldId="331"/>
        </pc:sldMkLst>
        <pc:spChg chg="mod">
          <ac:chgData name="Muhammad Nabil Arif Idris" userId="eCVEud3S2jDye90hbpaD/ET017gHL5ebWXz5swbJbSs=" providerId="None" clId="Web-{A83000CE-FD40-49B5-98B9-2B87F78B05A3}" dt="2022-08-04T02:20:04.932" v="2" actId="20577"/>
          <ac:spMkLst>
            <pc:docMk/>
            <pc:sldMk cId="3845500583" sldId="331"/>
            <ac:spMk id="7" creationId="{A77CF943-9964-8F4F-136D-8953AB23A9B4}"/>
          </ac:spMkLst>
        </pc:spChg>
        <pc:spChg chg="mod">
          <ac:chgData name="Muhammad Nabil Arif Idris" userId="eCVEud3S2jDye90hbpaD/ET017gHL5ebWXz5swbJbSs=" providerId="None" clId="Web-{A83000CE-FD40-49B5-98B9-2B87F78B05A3}" dt="2022-08-04T02:21:35.594" v="11" actId="20577"/>
          <ac:spMkLst>
            <pc:docMk/>
            <pc:sldMk cId="3845500583" sldId="331"/>
            <ac:spMk id="8" creationId="{D85FB53F-6234-C882-56BE-7B41BD8AB8BD}"/>
          </ac:spMkLst>
        </pc:spChg>
        <pc:picChg chg="mod">
          <ac:chgData name="Muhammad Nabil Arif Idris" userId="eCVEud3S2jDye90hbpaD/ET017gHL5ebWXz5swbJbSs=" providerId="None" clId="Web-{A83000CE-FD40-49B5-98B9-2B87F78B05A3}" dt="2022-08-04T02:20:09.463" v="4" actId="1076"/>
          <ac:picMkLst>
            <pc:docMk/>
            <pc:sldMk cId="3845500583" sldId="331"/>
            <ac:picMk id="2" creationId="{0C07933D-69DA-34EC-ACED-A3CC77E979F2}"/>
          </ac:picMkLst>
        </pc:picChg>
        <pc:picChg chg="mod">
          <ac:chgData name="Muhammad Nabil Arif Idris" userId="eCVEud3S2jDye90hbpaD/ET017gHL5ebWXz5swbJbSs=" providerId="None" clId="Web-{A83000CE-FD40-49B5-98B9-2B87F78B05A3}" dt="2022-08-04T02:20:11.870" v="5" actId="1076"/>
          <ac:picMkLst>
            <pc:docMk/>
            <pc:sldMk cId="3845500583" sldId="331"/>
            <ac:picMk id="13" creationId="{DB7B201D-1345-16FE-2422-31D58560AB2C}"/>
          </ac:picMkLst>
        </pc:picChg>
      </pc:sldChg>
      <pc:sldChg chg="modSp">
        <pc:chgData name="Muhammad Nabil Arif Idris" userId="eCVEud3S2jDye90hbpaD/ET017gHL5ebWXz5swbJbSs=" providerId="None" clId="Web-{A83000CE-FD40-49B5-98B9-2B87F78B05A3}" dt="2022-08-04T02:22:11.909" v="16" actId="20577"/>
        <pc:sldMkLst>
          <pc:docMk/>
          <pc:sldMk cId="1577723943" sldId="333"/>
        </pc:sldMkLst>
        <pc:spChg chg="mod">
          <ac:chgData name="Muhammad Nabil Arif Idris" userId="eCVEud3S2jDye90hbpaD/ET017gHL5ebWXz5swbJbSs=" providerId="None" clId="Web-{A83000CE-FD40-49B5-98B9-2B87F78B05A3}" dt="2022-08-04T02:22:11.909" v="16" actId="20577"/>
          <ac:spMkLst>
            <pc:docMk/>
            <pc:sldMk cId="1577723943" sldId="333"/>
            <ac:spMk id="16" creationId="{3F9B65F6-4EAB-993F-55E8-A0901C6EE293}"/>
          </ac:spMkLst>
        </pc:spChg>
      </pc:sldChg>
      <pc:sldChg chg="modSp">
        <pc:chgData name="Muhammad Nabil Arif Idris" userId="eCVEud3S2jDye90hbpaD/ET017gHL5ebWXz5swbJbSs=" providerId="None" clId="Web-{A83000CE-FD40-49B5-98B9-2B87F78B05A3}" dt="2022-08-04T02:22:46.005" v="27" actId="20577"/>
        <pc:sldMkLst>
          <pc:docMk/>
          <pc:sldMk cId="2783437503" sldId="342"/>
        </pc:sldMkLst>
        <pc:spChg chg="mod">
          <ac:chgData name="Muhammad Nabil Arif Idris" userId="eCVEud3S2jDye90hbpaD/ET017gHL5ebWXz5swbJbSs=" providerId="None" clId="Web-{A83000CE-FD40-49B5-98B9-2B87F78B05A3}" dt="2022-08-04T02:22:46.005" v="27" actId="20577"/>
          <ac:spMkLst>
            <pc:docMk/>
            <pc:sldMk cId="2783437503" sldId="342"/>
            <ac:spMk id="7" creationId="{F05F57A6-5E78-F153-B856-93F4265BDC89}"/>
          </ac:spMkLst>
        </pc:spChg>
      </pc:sldChg>
      <pc:sldChg chg="modSp">
        <pc:chgData name="Muhammad Nabil Arif Idris" userId="eCVEud3S2jDye90hbpaD/ET017gHL5ebWXz5swbJbSs=" providerId="None" clId="Web-{A83000CE-FD40-49B5-98B9-2B87F78B05A3}" dt="2022-08-04T02:22:58.256" v="35" actId="20577"/>
        <pc:sldMkLst>
          <pc:docMk/>
          <pc:sldMk cId="2741550638" sldId="344"/>
        </pc:sldMkLst>
        <pc:spChg chg="mod">
          <ac:chgData name="Muhammad Nabil Arif Idris" userId="eCVEud3S2jDye90hbpaD/ET017gHL5ebWXz5swbJbSs=" providerId="None" clId="Web-{A83000CE-FD40-49B5-98B9-2B87F78B05A3}" dt="2022-08-04T02:22:58.256" v="35" actId="20577"/>
          <ac:spMkLst>
            <pc:docMk/>
            <pc:sldMk cId="2741550638" sldId="344"/>
            <ac:spMk id="4" creationId="{0BD085D9-82E7-317B-E7BE-DA2E6085B93F}"/>
          </ac:spMkLst>
        </pc:spChg>
      </pc:sldChg>
    </pc:docChg>
  </pc:docChgLst>
  <pc:docChgLst>
    <pc:chgData name="Nayha Hussain" userId="bx+PWd2lWInO8Rq/Gk+ZwYqj3rPe7/El+zWLR0Mu/So=" providerId="None" clId="Web-{56469253-8791-4418-9D96-FB5350BABC70}"/>
    <pc:docChg chg="modSld">
      <pc:chgData name="Nayha Hussain" userId="bx+PWd2lWInO8Rq/Gk+ZwYqj3rPe7/El+zWLR0Mu/So=" providerId="None" clId="Web-{56469253-8791-4418-9D96-FB5350BABC70}" dt="2022-08-03T17:12:16.869" v="300" actId="20577"/>
      <pc:docMkLst>
        <pc:docMk/>
      </pc:docMkLst>
      <pc:sldChg chg="modNotes">
        <pc:chgData name="Nayha Hussain" userId="bx+PWd2lWInO8Rq/Gk+ZwYqj3rPe7/El+zWLR0Mu/So=" providerId="None" clId="Web-{56469253-8791-4418-9D96-FB5350BABC70}" dt="2022-08-03T17:11:06.558" v="118"/>
        <pc:sldMkLst>
          <pc:docMk/>
          <pc:sldMk cId="1496318095" sldId="301"/>
        </pc:sldMkLst>
      </pc:sldChg>
      <pc:sldChg chg="modNotes">
        <pc:chgData name="Nayha Hussain" userId="bx+PWd2lWInO8Rq/Gk+ZwYqj3rPe7/El+zWLR0Mu/So=" providerId="None" clId="Web-{56469253-8791-4418-9D96-FB5350BABC70}" dt="2022-08-03T17:09:20.184" v="13"/>
        <pc:sldMkLst>
          <pc:docMk/>
          <pc:sldMk cId="3845500583" sldId="331"/>
        </pc:sldMkLst>
      </pc:sldChg>
      <pc:sldChg chg="modNotes">
        <pc:chgData name="Nayha Hussain" userId="bx+PWd2lWInO8Rq/Gk+ZwYqj3rPe7/El+zWLR0Mu/So=" providerId="None" clId="Web-{56469253-8791-4418-9D96-FB5350BABC70}" dt="2022-08-03T17:09:43.527" v="15"/>
        <pc:sldMkLst>
          <pc:docMk/>
          <pc:sldMk cId="1296790595" sldId="332"/>
        </pc:sldMkLst>
      </pc:sldChg>
      <pc:sldChg chg="addSp modSp modNotes">
        <pc:chgData name="Nayha Hussain" userId="bx+PWd2lWInO8Rq/Gk+ZwYqj3rPe7/El+zWLR0Mu/So=" providerId="None" clId="Web-{56469253-8791-4418-9D96-FB5350BABC70}" dt="2022-08-03T17:09:47.027" v="17"/>
        <pc:sldMkLst>
          <pc:docMk/>
          <pc:sldMk cId="1577723943" sldId="333"/>
        </pc:sldMkLst>
        <pc:picChg chg="add mod">
          <ac:chgData name="Nayha Hussain" userId="bx+PWd2lWInO8Rq/Gk+ZwYqj3rPe7/El+zWLR0Mu/So=" providerId="None" clId="Web-{56469253-8791-4418-9D96-FB5350BABC70}" dt="2022-08-03T17:08:32.965" v="5" actId="14100"/>
          <ac:picMkLst>
            <pc:docMk/>
            <pc:sldMk cId="1577723943" sldId="333"/>
            <ac:picMk id="2" creationId="{9E66812A-BB61-03BC-EBCB-C45C4A4A9602}"/>
          </ac:picMkLst>
        </pc:picChg>
      </pc:sldChg>
      <pc:sldChg chg="addSp modSp modNotes">
        <pc:chgData name="Nayha Hussain" userId="bx+PWd2lWInO8Rq/Gk+ZwYqj3rPe7/El+zWLR0Mu/So=" providerId="None" clId="Web-{56469253-8791-4418-9D96-FB5350BABC70}" dt="2022-08-03T17:11:44.760" v="206" actId="20577"/>
        <pc:sldMkLst>
          <pc:docMk/>
          <pc:sldMk cId="20476836" sldId="334"/>
        </pc:sldMkLst>
        <pc:spChg chg="add mod">
          <ac:chgData name="Nayha Hussain" userId="bx+PWd2lWInO8Rq/Gk+ZwYqj3rPe7/El+zWLR0Mu/So=" providerId="None" clId="Web-{56469253-8791-4418-9D96-FB5350BABC70}" dt="2022-08-03T17:11:44.760" v="206" actId="20577"/>
          <ac:spMkLst>
            <pc:docMk/>
            <pc:sldMk cId="20476836" sldId="334"/>
            <ac:spMk id="6" creationId="{C4AC147B-2594-1700-412F-9390295973C2}"/>
          </ac:spMkLst>
        </pc:spChg>
      </pc:sldChg>
      <pc:sldChg chg="addSp modSp modNotes">
        <pc:chgData name="Nayha Hussain" userId="bx+PWd2lWInO8Rq/Gk+ZwYqj3rPe7/El+zWLR0Mu/So=" providerId="None" clId="Web-{56469253-8791-4418-9D96-FB5350BABC70}" dt="2022-08-03T17:12:16.869" v="300" actId="20577"/>
        <pc:sldMkLst>
          <pc:docMk/>
          <pc:sldMk cId="61252684" sldId="335"/>
        </pc:sldMkLst>
        <pc:spChg chg="add mod">
          <ac:chgData name="Nayha Hussain" userId="bx+PWd2lWInO8Rq/Gk+ZwYqj3rPe7/El+zWLR0Mu/So=" providerId="None" clId="Web-{56469253-8791-4418-9D96-FB5350BABC70}" dt="2022-08-03T17:12:16.869" v="300" actId="20577"/>
          <ac:spMkLst>
            <pc:docMk/>
            <pc:sldMk cId="61252684" sldId="335"/>
            <ac:spMk id="7" creationId="{DF6306BD-8CB0-0CBC-293C-BF8D9A88E725}"/>
          </ac:spMkLst>
        </pc:spChg>
      </pc:sldChg>
    </pc:docChg>
  </pc:docChgLst>
  <pc:docChgLst>
    <pc:chgData name="Nayha Hussain" clId="Web-{7AFB7D86-AF84-4D58-85B8-623C64363EB6}"/>
    <pc:docChg chg="modSld">
      <pc:chgData name="Nayha Hussain" userId="" providerId="" clId="Web-{7AFB7D86-AF84-4D58-85B8-623C64363EB6}" dt="2022-08-03T17:04:35.713" v="26"/>
      <pc:docMkLst>
        <pc:docMk/>
      </pc:docMkLst>
      <pc:sldChg chg="addSp modSp">
        <pc:chgData name="Nayha Hussain" userId="" providerId="" clId="Web-{7AFB7D86-AF84-4D58-85B8-623C64363EB6}" dt="2022-08-03T17:02:21.105" v="17" actId="1076"/>
        <pc:sldMkLst>
          <pc:docMk/>
          <pc:sldMk cId="3845500583" sldId="331"/>
        </pc:sldMkLst>
        <pc:picChg chg="mod">
          <ac:chgData name="Nayha Hussain" userId="" providerId="" clId="Web-{7AFB7D86-AF84-4D58-85B8-623C64363EB6}" dt="2022-08-03T17:02:21.105" v="17" actId="1076"/>
          <ac:picMkLst>
            <pc:docMk/>
            <pc:sldMk cId="3845500583" sldId="331"/>
            <ac:picMk id="2" creationId="{D1254BB1-C4F6-B800-01F1-38E781007F40}"/>
          </ac:picMkLst>
        </pc:picChg>
        <pc:picChg chg="add mod">
          <ac:chgData name="Nayha Hussain" userId="" providerId="" clId="Web-{7AFB7D86-AF84-4D58-85B8-623C64363EB6}" dt="2022-08-03T17:02:12.980" v="14" actId="1076"/>
          <ac:picMkLst>
            <pc:docMk/>
            <pc:sldMk cId="3845500583" sldId="331"/>
            <ac:picMk id="4" creationId="{74656A94-BBBB-B995-318C-EB1B13AE7DCC}"/>
          </ac:picMkLst>
        </pc:picChg>
      </pc:sldChg>
      <pc:sldChg chg="addSp delSp modSp">
        <pc:chgData name="Nayha Hussain" userId="" providerId="" clId="Web-{7AFB7D86-AF84-4D58-85B8-623C64363EB6}" dt="2022-08-03T17:04:20.510" v="25" actId="14100"/>
        <pc:sldMkLst>
          <pc:docMk/>
          <pc:sldMk cId="1296790595" sldId="332"/>
        </pc:sldMkLst>
        <pc:picChg chg="add mod">
          <ac:chgData name="Nayha Hussain" userId="" providerId="" clId="Web-{7AFB7D86-AF84-4D58-85B8-623C64363EB6}" dt="2022-08-03T17:04:20.510" v="25" actId="14100"/>
          <ac:picMkLst>
            <pc:docMk/>
            <pc:sldMk cId="1296790595" sldId="332"/>
            <ac:picMk id="2" creationId="{46E7D85C-527E-92E3-91C7-69E52F8A48B3}"/>
          </ac:picMkLst>
        </pc:picChg>
        <pc:picChg chg="del">
          <ac:chgData name="Nayha Hussain" userId="" providerId="" clId="Web-{7AFB7D86-AF84-4D58-85B8-623C64363EB6}" dt="2022-08-03T17:04:03.401" v="18"/>
          <ac:picMkLst>
            <pc:docMk/>
            <pc:sldMk cId="1296790595" sldId="332"/>
            <ac:picMk id="6" creationId="{688C2333-D19C-3F4C-EF81-3C2393039FC6}"/>
          </ac:picMkLst>
        </pc:picChg>
      </pc:sldChg>
      <pc:sldChg chg="delSp">
        <pc:chgData name="Nayha Hussain" userId="" providerId="" clId="Web-{7AFB7D86-AF84-4D58-85B8-623C64363EB6}" dt="2022-08-03T17:04:35.713" v="26"/>
        <pc:sldMkLst>
          <pc:docMk/>
          <pc:sldMk cId="1577723943" sldId="333"/>
        </pc:sldMkLst>
        <pc:picChg chg="del">
          <ac:chgData name="Nayha Hussain" userId="" providerId="" clId="Web-{7AFB7D86-AF84-4D58-85B8-623C64363EB6}" dt="2022-08-03T17:04:35.713" v="26"/>
          <ac:picMkLst>
            <pc:docMk/>
            <pc:sldMk cId="1577723943" sldId="333"/>
            <ac:picMk id="9" creationId="{9C7F9DC3-0DDC-65B2-6038-A8398999B4BB}"/>
          </ac:picMkLst>
        </pc:picChg>
      </pc:sldChg>
    </pc:docChg>
  </pc:docChgLst>
  <pc:docChgLst>
    <pc:chgData name="Muhammad Nabil Arif Idris" userId="eCVEud3S2jDye90hbpaD/ET017gHL5ebWXz5swbJbSs=" providerId="None" clId="Web-{145055D9-25C8-431C-803F-202293261968}"/>
    <pc:docChg chg="delSld modSld sldOrd modSection">
      <pc:chgData name="Muhammad Nabil Arif Idris" userId="eCVEud3S2jDye90hbpaD/ET017gHL5ebWXz5swbJbSs=" providerId="None" clId="Web-{145055D9-25C8-431C-803F-202293261968}" dt="2022-08-03T22:04:27.998" v="369" actId="20577"/>
      <pc:docMkLst>
        <pc:docMk/>
      </pc:docMkLst>
      <pc:sldChg chg="delSp modSp del">
        <pc:chgData name="Muhammad Nabil Arif Idris" userId="eCVEud3S2jDye90hbpaD/ET017gHL5ebWXz5swbJbSs=" providerId="None" clId="Web-{145055D9-25C8-431C-803F-202293261968}" dt="2022-08-03T22:02:27.681" v="289"/>
        <pc:sldMkLst>
          <pc:docMk/>
          <pc:sldMk cId="4046253953" sldId="330"/>
        </pc:sldMkLst>
        <pc:spChg chg="del">
          <ac:chgData name="Muhammad Nabil Arif Idris" userId="eCVEud3S2jDye90hbpaD/ET017gHL5ebWXz5swbJbSs=" providerId="None" clId="Web-{145055D9-25C8-431C-803F-202293261968}" dt="2022-08-03T22:00:23.803" v="233"/>
          <ac:spMkLst>
            <pc:docMk/>
            <pc:sldMk cId="4046253953" sldId="330"/>
            <ac:spMk id="11" creationId="{7D80A5B9-52DD-40FA-F5D1-19D0C6C178AF}"/>
          </ac:spMkLst>
        </pc:spChg>
        <pc:spChg chg="del mod">
          <ac:chgData name="Muhammad Nabil Arif Idris" userId="eCVEud3S2jDye90hbpaD/ET017gHL5ebWXz5swbJbSs=" providerId="None" clId="Web-{145055D9-25C8-431C-803F-202293261968}" dt="2022-08-03T22:00:23.803" v="235"/>
          <ac:spMkLst>
            <pc:docMk/>
            <pc:sldMk cId="4046253953" sldId="330"/>
            <ac:spMk id="18" creationId="{9F59D205-4DF9-F0AD-34D2-A05F2F0A4F23}"/>
          </ac:spMkLst>
        </pc:spChg>
        <pc:picChg chg="del">
          <ac:chgData name="Muhammad Nabil Arif Idris" userId="eCVEud3S2jDye90hbpaD/ET017gHL5ebWXz5swbJbSs=" providerId="None" clId="Web-{145055D9-25C8-431C-803F-202293261968}" dt="2022-08-03T22:00:23.803" v="234"/>
          <ac:picMkLst>
            <pc:docMk/>
            <pc:sldMk cId="4046253953" sldId="330"/>
            <ac:picMk id="2" creationId="{BD1B9326-520E-D4AF-115F-F9B0F4A05580}"/>
          </ac:picMkLst>
        </pc:picChg>
      </pc:sldChg>
      <pc:sldChg chg="addSp delSp modSp ord">
        <pc:chgData name="Muhammad Nabil Arif Idris" userId="eCVEud3S2jDye90hbpaD/ET017gHL5ebWXz5swbJbSs=" providerId="None" clId="Web-{145055D9-25C8-431C-803F-202293261968}" dt="2022-08-03T22:04:14.450" v="367" actId="1076"/>
        <pc:sldMkLst>
          <pc:docMk/>
          <pc:sldMk cId="3845500583" sldId="331"/>
        </pc:sldMkLst>
        <pc:spChg chg="mod">
          <ac:chgData name="Muhammad Nabil Arif Idris" userId="eCVEud3S2jDye90hbpaD/ET017gHL5ebWXz5swbJbSs=" providerId="None" clId="Web-{145055D9-25C8-431C-803F-202293261968}" dt="2022-08-03T21:59:30.801" v="227" actId="20577"/>
          <ac:spMkLst>
            <pc:docMk/>
            <pc:sldMk cId="3845500583" sldId="331"/>
            <ac:spMk id="7" creationId="{A77CF943-9964-8F4F-136D-8953AB23A9B4}"/>
          </ac:spMkLst>
        </pc:spChg>
        <pc:spChg chg="add mod">
          <ac:chgData name="Muhammad Nabil Arif Idris" userId="eCVEud3S2jDye90hbpaD/ET017gHL5ebWXz5swbJbSs=" providerId="None" clId="Web-{145055D9-25C8-431C-803F-202293261968}" dt="2022-08-03T22:04:11.560" v="366" actId="20577"/>
          <ac:spMkLst>
            <pc:docMk/>
            <pc:sldMk cId="3845500583" sldId="331"/>
            <ac:spMk id="8" creationId="{D85FB53F-6234-C882-56BE-7B41BD8AB8BD}"/>
          </ac:spMkLst>
        </pc:spChg>
        <pc:spChg chg="add del mod">
          <ac:chgData name="Muhammad Nabil Arif Idris" userId="eCVEud3S2jDye90hbpaD/ET017gHL5ebWXz5swbJbSs=" providerId="None" clId="Web-{145055D9-25C8-431C-803F-202293261968}" dt="2022-08-03T22:00:44.600" v="247"/>
          <ac:spMkLst>
            <pc:docMk/>
            <pc:sldMk cId="3845500583" sldId="331"/>
            <ac:spMk id="13" creationId="{9D934DD1-4217-D5BE-6F3D-5576114CE6FC}"/>
          </ac:spMkLst>
        </pc:spChg>
        <pc:picChg chg="del">
          <ac:chgData name="Muhammad Nabil Arif Idris" userId="eCVEud3S2jDye90hbpaD/ET017gHL5ebWXz5swbJbSs=" providerId="None" clId="Web-{145055D9-25C8-431C-803F-202293261968}" dt="2022-08-03T21:59:36.786" v="228"/>
          <ac:picMkLst>
            <pc:docMk/>
            <pc:sldMk cId="3845500583" sldId="331"/>
            <ac:picMk id="2" creationId="{D1254BB1-C4F6-B800-01F1-38E781007F40}"/>
          </ac:picMkLst>
        </pc:picChg>
        <pc:picChg chg="mod">
          <ac:chgData name="Muhammad Nabil Arif Idris" userId="eCVEud3S2jDye90hbpaD/ET017gHL5ebWXz5swbJbSs=" providerId="None" clId="Web-{145055D9-25C8-431C-803F-202293261968}" dt="2022-08-03T22:00:13.506" v="232" actId="14100"/>
          <ac:picMkLst>
            <pc:docMk/>
            <pc:sldMk cId="3845500583" sldId="331"/>
            <ac:picMk id="4" creationId="{74656A94-BBBB-B995-318C-EB1B13AE7DCC}"/>
          </ac:picMkLst>
        </pc:picChg>
        <pc:picChg chg="add mod">
          <ac:chgData name="Muhammad Nabil Arif Idris" userId="eCVEud3S2jDye90hbpaD/ET017gHL5ebWXz5swbJbSs=" providerId="None" clId="Web-{145055D9-25C8-431C-803F-202293261968}" dt="2022-08-03T22:04:14.450" v="367" actId="1076"/>
          <ac:picMkLst>
            <pc:docMk/>
            <pc:sldMk cId="3845500583" sldId="331"/>
            <ac:picMk id="11" creationId="{BE8AE3EF-2609-7135-94B0-0BBF73A9409A}"/>
          </ac:picMkLst>
        </pc:picChg>
      </pc:sldChg>
      <pc:sldChg chg="modSp">
        <pc:chgData name="Muhammad Nabil Arif Idris" userId="eCVEud3S2jDye90hbpaD/ET017gHL5ebWXz5swbJbSs=" providerId="None" clId="Web-{145055D9-25C8-431C-803F-202293261968}" dt="2022-08-03T21:52:35.633" v="76" actId="20577"/>
        <pc:sldMkLst>
          <pc:docMk/>
          <pc:sldMk cId="1296790595" sldId="332"/>
        </pc:sldMkLst>
        <pc:spChg chg="mod">
          <ac:chgData name="Muhammad Nabil Arif Idris" userId="eCVEud3S2jDye90hbpaD/ET017gHL5ebWXz5swbJbSs=" providerId="None" clId="Web-{145055D9-25C8-431C-803F-202293261968}" dt="2022-08-03T21:52:35.633" v="76" actId="20577"/>
          <ac:spMkLst>
            <pc:docMk/>
            <pc:sldMk cId="1296790595" sldId="332"/>
            <ac:spMk id="10" creationId="{4EB0335B-4037-75BD-1AAD-93ABEAF96D8E}"/>
          </ac:spMkLst>
        </pc:spChg>
      </pc:sldChg>
      <pc:sldChg chg="addSp modSp ord">
        <pc:chgData name="Muhammad Nabil Arif Idris" userId="eCVEud3S2jDye90hbpaD/ET017gHL5ebWXz5swbJbSs=" providerId="None" clId="Web-{145055D9-25C8-431C-803F-202293261968}" dt="2022-08-03T22:04:27.998" v="369" actId="20577"/>
        <pc:sldMkLst>
          <pc:docMk/>
          <pc:sldMk cId="1577723943" sldId="333"/>
        </pc:sldMkLst>
        <pc:spChg chg="mod">
          <ac:chgData name="Muhammad Nabil Arif Idris" userId="eCVEud3S2jDye90hbpaD/ET017gHL5ebWXz5swbJbSs=" providerId="None" clId="Web-{145055D9-25C8-431C-803F-202293261968}" dt="2022-08-03T22:04:27.998" v="369" actId="20577"/>
          <ac:spMkLst>
            <pc:docMk/>
            <pc:sldMk cId="1577723943" sldId="333"/>
            <ac:spMk id="16" creationId="{3F9B65F6-4EAB-993F-55E8-A0901C6EE293}"/>
          </ac:spMkLst>
        </pc:spChg>
        <pc:picChg chg="mod">
          <ac:chgData name="Muhammad Nabil Arif Idris" userId="eCVEud3S2jDye90hbpaD/ET017gHL5ebWXz5swbJbSs=" providerId="None" clId="Web-{145055D9-25C8-431C-803F-202293261968}" dt="2022-08-03T21:57:32.970" v="211" actId="1076"/>
          <ac:picMkLst>
            <pc:docMk/>
            <pc:sldMk cId="1577723943" sldId="333"/>
            <ac:picMk id="2" creationId="{9E66812A-BB61-03BC-EBCB-C45C4A4A9602}"/>
          </ac:picMkLst>
        </pc:picChg>
        <pc:picChg chg="add mod">
          <ac:chgData name="Muhammad Nabil Arif Idris" userId="eCVEud3S2jDye90hbpaD/ET017gHL5ebWXz5swbJbSs=" providerId="None" clId="Web-{145055D9-25C8-431C-803F-202293261968}" dt="2022-08-03T21:57:28.438" v="210" actId="1076"/>
          <ac:picMkLst>
            <pc:docMk/>
            <pc:sldMk cId="1577723943" sldId="333"/>
            <ac:picMk id="6" creationId="{DF262916-CA8C-8A5E-3719-2CE1F156BBC6}"/>
          </ac:picMkLst>
        </pc:picChg>
      </pc:sldChg>
    </pc:docChg>
  </pc:docChgLst>
  <pc:docChgLst>
    <pc:chgData name="Maxwell Skinner" userId="eQuDxl+kiAAvtI2m7FbrWCecOQ7mhXIpsgbUBaGyUo4=" providerId="None" clId="Web-{470D811F-BA02-4D32-AAF8-E6576A24BDFB}"/>
    <pc:docChg chg="modSld">
      <pc:chgData name="Maxwell Skinner" userId="eQuDxl+kiAAvtI2m7FbrWCecOQ7mhXIpsgbUBaGyUo4=" providerId="None" clId="Web-{470D811F-BA02-4D32-AAF8-E6576A24BDFB}" dt="2022-08-04T02:43:25.089" v="109"/>
      <pc:docMkLst>
        <pc:docMk/>
      </pc:docMkLst>
      <pc:sldChg chg="modNotes">
        <pc:chgData name="Maxwell Skinner" userId="eQuDxl+kiAAvtI2m7FbrWCecOQ7mhXIpsgbUBaGyUo4=" providerId="None" clId="Web-{470D811F-BA02-4D32-AAF8-E6576A24BDFB}" dt="2022-08-04T02:43:25.089" v="109"/>
        <pc:sldMkLst>
          <pc:docMk/>
          <pc:sldMk cId="1788996049" sldId="323"/>
        </pc:sldMkLst>
      </pc:sldChg>
    </pc:docChg>
  </pc:docChgLst>
  <pc:docChgLst>
    <pc:chgData name="Adisak Sukul" userId="OKqxJ90KvtogBuZQ7aMAZBbKoucfq97A6E7PhnCD6kQ=" providerId="None" clId="Web-{87BCCB0D-991A-4C69-9944-50DD2C80D0AE}"/>
    <pc:docChg chg="modSld">
      <pc:chgData name="Adisak Sukul" userId="OKqxJ90KvtogBuZQ7aMAZBbKoucfq97A6E7PhnCD6kQ=" providerId="None" clId="Web-{87BCCB0D-991A-4C69-9944-50DD2C80D0AE}" dt="2022-08-03T14:27:49.281" v="399" actId="1076"/>
      <pc:docMkLst>
        <pc:docMk/>
      </pc:docMkLst>
      <pc:sldChg chg="modSp">
        <pc:chgData name="Adisak Sukul" userId="OKqxJ90KvtogBuZQ7aMAZBbKoucfq97A6E7PhnCD6kQ=" providerId="None" clId="Web-{87BCCB0D-991A-4C69-9944-50DD2C80D0AE}" dt="2022-08-03T14:19:48.149" v="361" actId="1076"/>
        <pc:sldMkLst>
          <pc:docMk/>
          <pc:sldMk cId="4258410002" sldId="273"/>
        </pc:sldMkLst>
        <pc:picChg chg="mod">
          <ac:chgData name="Adisak Sukul" userId="OKqxJ90KvtogBuZQ7aMAZBbKoucfq97A6E7PhnCD6kQ=" providerId="None" clId="Web-{87BCCB0D-991A-4C69-9944-50DD2C80D0AE}" dt="2022-08-03T14:19:48.149" v="361" actId="1076"/>
          <ac:picMkLst>
            <pc:docMk/>
            <pc:sldMk cId="4258410002" sldId="273"/>
            <ac:picMk id="3" creationId="{046274CD-C738-3A61-4431-D0237C9EB629}"/>
          </ac:picMkLst>
        </pc:picChg>
        <pc:picChg chg="mod">
          <ac:chgData name="Adisak Sukul" userId="OKqxJ90KvtogBuZQ7aMAZBbKoucfq97A6E7PhnCD6kQ=" providerId="None" clId="Web-{87BCCB0D-991A-4C69-9944-50DD2C80D0AE}" dt="2022-08-03T14:19:37.555" v="358" actId="14100"/>
          <ac:picMkLst>
            <pc:docMk/>
            <pc:sldMk cId="4258410002" sldId="273"/>
            <ac:picMk id="5" creationId="{271C2AE4-D3DE-01B6-8867-FD39AAD47A7F}"/>
          </ac:picMkLst>
        </pc:picChg>
        <pc:picChg chg="mod">
          <ac:chgData name="Adisak Sukul" userId="OKqxJ90KvtogBuZQ7aMAZBbKoucfq97A6E7PhnCD6kQ=" providerId="None" clId="Web-{87BCCB0D-991A-4C69-9944-50DD2C80D0AE}" dt="2022-08-03T14:19:41.680" v="359" actId="14100"/>
          <ac:picMkLst>
            <pc:docMk/>
            <pc:sldMk cId="4258410002" sldId="273"/>
            <ac:picMk id="7" creationId="{BB9D331F-D7C1-C209-6D77-93E6286DCCEA}"/>
          </ac:picMkLst>
        </pc:picChg>
      </pc:sldChg>
      <pc:sldChg chg="addSp delSp modSp addAnim delAnim">
        <pc:chgData name="Adisak Sukul" userId="OKqxJ90KvtogBuZQ7aMAZBbKoucfq97A6E7PhnCD6kQ=" providerId="None" clId="Web-{87BCCB0D-991A-4C69-9944-50DD2C80D0AE}" dt="2022-08-03T14:23:44.848" v="377" actId="20577"/>
        <pc:sldMkLst>
          <pc:docMk/>
          <pc:sldMk cId="1781070102" sldId="305"/>
        </pc:sldMkLst>
        <pc:spChg chg="mod">
          <ac:chgData name="Adisak Sukul" userId="OKqxJ90KvtogBuZQ7aMAZBbKoucfq97A6E7PhnCD6kQ=" providerId="None" clId="Web-{87BCCB0D-991A-4C69-9944-50DD2C80D0AE}" dt="2022-08-03T14:23:44.848" v="377" actId="20577"/>
          <ac:spMkLst>
            <pc:docMk/>
            <pc:sldMk cId="1781070102" sldId="305"/>
            <ac:spMk id="30" creationId="{EF922FBA-E134-192D-AFA6-B861540FBBDD}"/>
          </ac:spMkLst>
        </pc:spChg>
        <pc:spChg chg="mod">
          <ac:chgData name="Adisak Sukul" userId="OKqxJ90KvtogBuZQ7aMAZBbKoucfq97A6E7PhnCD6kQ=" providerId="None" clId="Web-{87BCCB0D-991A-4C69-9944-50DD2C80D0AE}" dt="2022-08-03T14:21:06.897" v="362" actId="20577"/>
          <ac:spMkLst>
            <pc:docMk/>
            <pc:sldMk cId="1781070102" sldId="305"/>
            <ac:spMk id="66" creationId="{9FA59EDB-B6DA-EB3C-6874-0CC52BB2E985}"/>
          </ac:spMkLst>
        </pc:spChg>
        <pc:grpChg chg="add del">
          <ac:chgData name="Adisak Sukul" userId="OKqxJ90KvtogBuZQ7aMAZBbKoucfq97A6E7PhnCD6kQ=" providerId="None" clId="Web-{87BCCB0D-991A-4C69-9944-50DD2C80D0AE}" dt="2022-08-03T14:22:42.833" v="366"/>
          <ac:grpSpMkLst>
            <pc:docMk/>
            <pc:sldMk cId="1781070102" sldId="305"/>
            <ac:grpSpMk id="10" creationId="{1EAEFB7D-EB07-3178-7CC5-B8C0E416E524}"/>
          </ac:grpSpMkLst>
        </pc:grpChg>
      </pc:sldChg>
      <pc:sldChg chg="modSp">
        <pc:chgData name="Adisak Sukul" userId="OKqxJ90KvtogBuZQ7aMAZBbKoucfq97A6E7PhnCD6kQ=" providerId="None" clId="Web-{87BCCB0D-991A-4C69-9944-50DD2C80D0AE}" dt="2022-08-03T14:25:44.096" v="389" actId="14100"/>
        <pc:sldMkLst>
          <pc:docMk/>
          <pc:sldMk cId="4046253953" sldId="330"/>
        </pc:sldMkLst>
        <pc:spChg chg="mod">
          <ac:chgData name="Adisak Sukul" userId="OKqxJ90KvtogBuZQ7aMAZBbKoucfq97A6E7PhnCD6kQ=" providerId="None" clId="Web-{87BCCB0D-991A-4C69-9944-50DD2C80D0AE}" dt="2022-08-03T14:25:44.096" v="389" actId="14100"/>
          <ac:spMkLst>
            <pc:docMk/>
            <pc:sldMk cId="4046253953" sldId="330"/>
            <ac:spMk id="18" creationId="{9F59D205-4DF9-F0AD-34D2-A05F2F0A4F23}"/>
          </ac:spMkLst>
        </pc:spChg>
        <pc:picChg chg="mod">
          <ac:chgData name="Adisak Sukul" userId="OKqxJ90KvtogBuZQ7aMAZBbKoucfq97A6E7PhnCD6kQ=" providerId="None" clId="Web-{87BCCB0D-991A-4C69-9944-50DD2C80D0AE}" dt="2022-08-03T14:25:31.908" v="388" actId="1076"/>
          <ac:picMkLst>
            <pc:docMk/>
            <pc:sldMk cId="4046253953" sldId="330"/>
            <ac:picMk id="21" creationId="{BDF451A0-1CE1-B84B-37D1-FDEB7BB01019}"/>
          </ac:picMkLst>
        </pc:picChg>
      </pc:sldChg>
      <pc:sldChg chg="modSp">
        <pc:chgData name="Adisak Sukul" userId="OKqxJ90KvtogBuZQ7aMAZBbKoucfq97A6E7PhnCD6kQ=" providerId="None" clId="Web-{87BCCB0D-991A-4C69-9944-50DD2C80D0AE}" dt="2022-08-03T14:26:33.485" v="393" actId="1076"/>
        <pc:sldMkLst>
          <pc:docMk/>
          <pc:sldMk cId="3845500583" sldId="331"/>
        </pc:sldMkLst>
        <pc:picChg chg="mod">
          <ac:chgData name="Adisak Sukul" userId="OKqxJ90KvtogBuZQ7aMAZBbKoucfq97A6E7PhnCD6kQ=" providerId="None" clId="Web-{87BCCB0D-991A-4C69-9944-50DD2C80D0AE}" dt="2022-08-03T14:26:33.485" v="393" actId="1076"/>
          <ac:picMkLst>
            <pc:docMk/>
            <pc:sldMk cId="3845500583" sldId="331"/>
            <ac:picMk id="4" creationId="{0CC34518-EC82-67FC-894C-9D8625F8960A}"/>
          </ac:picMkLst>
        </pc:picChg>
      </pc:sldChg>
      <pc:sldChg chg="modSp">
        <pc:chgData name="Adisak Sukul" userId="OKqxJ90KvtogBuZQ7aMAZBbKoucfq97A6E7PhnCD6kQ=" providerId="None" clId="Web-{87BCCB0D-991A-4C69-9944-50DD2C80D0AE}" dt="2022-08-03T14:27:29.609" v="397" actId="1076"/>
        <pc:sldMkLst>
          <pc:docMk/>
          <pc:sldMk cId="1296790595" sldId="332"/>
        </pc:sldMkLst>
        <pc:picChg chg="mod">
          <ac:chgData name="Adisak Sukul" userId="OKqxJ90KvtogBuZQ7aMAZBbKoucfq97A6E7PhnCD6kQ=" providerId="None" clId="Web-{87BCCB0D-991A-4C69-9944-50DD2C80D0AE}" dt="2022-08-03T14:27:29.609" v="397" actId="1076"/>
          <ac:picMkLst>
            <pc:docMk/>
            <pc:sldMk cId="1296790595" sldId="332"/>
            <ac:picMk id="6" creationId="{688C2333-D19C-3F4C-EF81-3C2393039FC6}"/>
          </ac:picMkLst>
        </pc:picChg>
      </pc:sldChg>
      <pc:sldChg chg="modSp">
        <pc:chgData name="Adisak Sukul" userId="OKqxJ90KvtogBuZQ7aMAZBbKoucfq97A6E7PhnCD6kQ=" providerId="None" clId="Web-{87BCCB0D-991A-4C69-9944-50DD2C80D0AE}" dt="2022-08-03T14:27:49.281" v="399" actId="1076"/>
        <pc:sldMkLst>
          <pc:docMk/>
          <pc:sldMk cId="1577723943" sldId="333"/>
        </pc:sldMkLst>
        <pc:picChg chg="mod">
          <ac:chgData name="Adisak Sukul" userId="OKqxJ90KvtogBuZQ7aMAZBbKoucfq97A6E7PhnCD6kQ=" providerId="None" clId="Web-{87BCCB0D-991A-4C69-9944-50DD2C80D0AE}" dt="2022-08-03T14:27:49.281" v="399" actId="1076"/>
          <ac:picMkLst>
            <pc:docMk/>
            <pc:sldMk cId="1577723943" sldId="333"/>
            <ac:picMk id="9" creationId="{9C7F9DC3-0DDC-65B2-6038-A8398999B4BB}"/>
          </ac:picMkLst>
        </pc:picChg>
      </pc:sldChg>
      <pc:sldChg chg="addSp modSp addAnim modAnim">
        <pc:chgData name="Adisak Sukul" userId="OKqxJ90KvtogBuZQ7aMAZBbKoucfq97A6E7PhnCD6kQ=" providerId="None" clId="Web-{87BCCB0D-991A-4C69-9944-50DD2C80D0AE}" dt="2022-08-03T14:15:40.606" v="355" actId="1076"/>
        <pc:sldMkLst>
          <pc:docMk/>
          <pc:sldMk cId="332261826" sldId="337"/>
        </pc:sldMkLst>
        <pc:spChg chg="add">
          <ac:chgData name="Adisak Sukul" userId="OKqxJ90KvtogBuZQ7aMAZBbKoucfq97A6E7PhnCD6kQ=" providerId="None" clId="Web-{87BCCB0D-991A-4C69-9944-50DD2C80D0AE}" dt="2022-08-03T14:01:03.279" v="178"/>
          <ac:spMkLst>
            <pc:docMk/>
            <pc:sldMk cId="332261826" sldId="337"/>
            <ac:spMk id="2" creationId="{0FB451E8-9DA8-E38B-402D-762C09D63EEC}"/>
          </ac:spMkLst>
        </pc:spChg>
        <pc:spChg chg="add mod">
          <ac:chgData name="Adisak Sukul" userId="OKqxJ90KvtogBuZQ7aMAZBbKoucfq97A6E7PhnCD6kQ=" providerId="None" clId="Web-{87BCCB0D-991A-4C69-9944-50DD2C80D0AE}" dt="2022-08-03T14:07:18.928" v="285" actId="20577"/>
          <ac:spMkLst>
            <pc:docMk/>
            <pc:sldMk cId="332261826" sldId="337"/>
            <ac:spMk id="6" creationId="{68B498C0-706E-C1CA-81D1-5E9182C8ACCD}"/>
          </ac:spMkLst>
        </pc:spChg>
        <pc:spChg chg="add mod">
          <ac:chgData name="Adisak Sukul" userId="OKqxJ90KvtogBuZQ7aMAZBbKoucfq97A6E7PhnCD6kQ=" providerId="None" clId="Web-{87BCCB0D-991A-4C69-9944-50DD2C80D0AE}" dt="2022-08-03T14:08:14.411" v="293" actId="1076"/>
          <ac:spMkLst>
            <pc:docMk/>
            <pc:sldMk cId="332261826" sldId="337"/>
            <ac:spMk id="8" creationId="{A6AD0AED-E914-92B7-C482-7C70F09CA6BA}"/>
          </ac:spMkLst>
        </pc:spChg>
        <pc:spChg chg="add mod">
          <ac:chgData name="Adisak Sukul" userId="OKqxJ90KvtogBuZQ7aMAZBbKoucfq97A6E7PhnCD6kQ=" providerId="None" clId="Web-{87BCCB0D-991A-4C69-9944-50DD2C80D0AE}" dt="2022-08-03T14:10:11.019" v="320" actId="20577"/>
          <ac:spMkLst>
            <pc:docMk/>
            <pc:sldMk cId="332261826" sldId="337"/>
            <ac:spMk id="12" creationId="{7F992F1C-87A9-6F0F-13AA-86831835EE82}"/>
          </ac:spMkLst>
        </pc:spChg>
        <pc:spChg chg="mod">
          <ac:chgData name="Adisak Sukul" userId="OKqxJ90KvtogBuZQ7aMAZBbKoucfq97A6E7PhnCD6kQ=" providerId="None" clId="Web-{87BCCB0D-991A-4C69-9944-50DD2C80D0AE}" dt="2022-08-03T14:13:58.015" v="348" actId="1076"/>
          <ac:spMkLst>
            <pc:docMk/>
            <pc:sldMk cId="332261826" sldId="337"/>
            <ac:spMk id="22" creationId="{28E59154-A797-995F-3E2F-E722CE71AEB1}"/>
          </ac:spMkLst>
        </pc:spChg>
        <pc:grpChg chg="add mod">
          <ac:chgData name="Adisak Sukul" userId="OKqxJ90KvtogBuZQ7aMAZBbKoucfq97A6E7PhnCD6kQ=" providerId="None" clId="Web-{87BCCB0D-991A-4C69-9944-50DD2C80D0AE}" dt="2022-08-03T14:11:20.814" v="323" actId="1076"/>
          <ac:grpSpMkLst>
            <pc:docMk/>
            <pc:sldMk cId="332261826" sldId="337"/>
            <ac:grpSpMk id="14" creationId="{A52436F1-90E0-B12A-FDD5-2B3C1AB42455}"/>
          </ac:grpSpMkLst>
        </pc:grpChg>
        <pc:grpChg chg="add mod">
          <ac:chgData name="Adisak Sukul" userId="OKqxJ90KvtogBuZQ7aMAZBbKoucfq97A6E7PhnCD6kQ=" providerId="None" clId="Web-{87BCCB0D-991A-4C69-9944-50DD2C80D0AE}" dt="2022-08-03T14:13:40.593" v="329" actId="1076"/>
          <ac:grpSpMkLst>
            <pc:docMk/>
            <pc:sldMk cId="332261826" sldId="337"/>
            <ac:grpSpMk id="23" creationId="{D122523F-7D67-8BDD-A3AF-C1C85F350DD2}"/>
          </ac:grpSpMkLst>
        </pc:grpChg>
        <pc:picChg chg="mod">
          <ac:chgData name="Adisak Sukul" userId="OKqxJ90KvtogBuZQ7aMAZBbKoucfq97A6E7PhnCD6kQ=" providerId="None" clId="Web-{87BCCB0D-991A-4C69-9944-50DD2C80D0AE}" dt="2022-08-03T14:15:40.606" v="355" actId="1076"/>
          <ac:picMkLst>
            <pc:docMk/>
            <pc:sldMk cId="332261826" sldId="337"/>
            <ac:picMk id="13" creationId="{16CFE98F-5EB1-C7E7-DEBF-1E8E9FEB2891}"/>
          </ac:picMkLst>
        </pc:picChg>
        <pc:picChg chg="mod">
          <ac:chgData name="Adisak Sukul" userId="OKqxJ90KvtogBuZQ7aMAZBbKoucfq97A6E7PhnCD6kQ=" providerId="None" clId="Web-{87BCCB0D-991A-4C69-9944-50DD2C80D0AE}" dt="2022-08-03T14:01:48.809" v="196" actId="1076"/>
          <ac:picMkLst>
            <pc:docMk/>
            <pc:sldMk cId="332261826" sldId="337"/>
            <ac:picMk id="15" creationId="{6B379397-FCD9-A506-5C25-2520D5D38D4B}"/>
          </ac:picMkLst>
        </pc:picChg>
        <pc:picChg chg="mod">
          <ac:chgData name="Adisak Sukul" userId="OKqxJ90KvtogBuZQ7aMAZBbKoucfq97A6E7PhnCD6kQ=" providerId="None" clId="Web-{87BCCB0D-991A-4C69-9944-50DD2C80D0AE}" dt="2022-08-03T14:13:37.062" v="328" actId="1076"/>
          <ac:picMkLst>
            <pc:docMk/>
            <pc:sldMk cId="332261826" sldId="337"/>
            <ac:picMk id="17" creationId="{B71D4C4A-F428-2C71-CB50-5CA68B7B6B3A}"/>
          </ac:picMkLst>
        </pc:picChg>
        <pc:cxnChg chg="add mod">
          <ac:chgData name="Adisak Sukul" userId="OKqxJ90KvtogBuZQ7aMAZBbKoucfq97A6E7PhnCD6kQ=" providerId="None" clId="Web-{87BCCB0D-991A-4C69-9944-50DD2C80D0AE}" dt="2022-08-03T14:10:16.597" v="321" actId="14100"/>
          <ac:cxnSpMkLst>
            <pc:docMk/>
            <pc:sldMk cId="332261826" sldId="337"/>
            <ac:cxnSpMk id="10" creationId="{73767B89-F6A9-5318-42C5-FCF8833C3BBB}"/>
          </ac:cxnSpMkLst>
        </pc:cxnChg>
        <pc:cxnChg chg="mod">
          <ac:chgData name="Adisak Sukul" userId="OKqxJ90KvtogBuZQ7aMAZBbKoucfq97A6E7PhnCD6kQ=" providerId="None" clId="Web-{87BCCB0D-991A-4C69-9944-50DD2C80D0AE}" dt="2022-08-03T14:13:43.249" v="330" actId="14100"/>
          <ac:cxnSpMkLst>
            <pc:docMk/>
            <pc:sldMk cId="332261826" sldId="337"/>
            <ac:cxnSpMk id="21" creationId="{37E54CA2-99B0-7802-D83C-078337DAC951}"/>
          </ac:cxnSpMkLst>
        </pc:cxnChg>
      </pc:sldChg>
    </pc:docChg>
  </pc:docChgLst>
  <pc:docChgLst>
    <pc:chgData name="Muhammad Nabil Arif Idris" userId="eCVEud3S2jDye90hbpaD/ET017gHL5ebWXz5swbJbSs=" providerId="None" clId="Web-{E82CF59C-5D9E-4749-A52F-4B0CB89D5C46}"/>
    <pc:docChg chg="modSld">
      <pc:chgData name="Muhammad Nabil Arif Idris" userId="eCVEud3S2jDye90hbpaD/ET017gHL5ebWXz5swbJbSs=" providerId="None" clId="Web-{E82CF59C-5D9E-4749-A52F-4B0CB89D5C46}" dt="2022-08-03T16:06:47.869" v="427" actId="20577"/>
      <pc:docMkLst>
        <pc:docMk/>
      </pc:docMkLst>
      <pc:sldChg chg="modSp">
        <pc:chgData name="Muhammad Nabil Arif Idris" userId="eCVEud3S2jDye90hbpaD/ET017gHL5ebWXz5swbJbSs=" providerId="None" clId="Web-{E82CF59C-5D9E-4749-A52F-4B0CB89D5C46}" dt="2022-08-03T15:49:57.484" v="173" actId="20577"/>
        <pc:sldMkLst>
          <pc:docMk/>
          <pc:sldMk cId="1788996049" sldId="323"/>
        </pc:sldMkLst>
        <pc:spChg chg="mod">
          <ac:chgData name="Muhammad Nabil Arif Idris" userId="eCVEud3S2jDye90hbpaD/ET017gHL5ebWXz5swbJbSs=" providerId="None" clId="Web-{E82CF59C-5D9E-4749-A52F-4B0CB89D5C46}" dt="2022-08-03T15:49:57.484" v="173" actId="20577"/>
          <ac:spMkLst>
            <pc:docMk/>
            <pc:sldMk cId="1788996049" sldId="323"/>
            <ac:spMk id="4" creationId="{BF92B363-425C-D015-8C11-9957808B8D8C}"/>
          </ac:spMkLst>
        </pc:spChg>
        <pc:spChg chg="mod">
          <ac:chgData name="Muhammad Nabil Arif Idris" userId="eCVEud3S2jDye90hbpaD/ET017gHL5ebWXz5swbJbSs=" providerId="None" clId="Web-{E82CF59C-5D9E-4749-A52F-4B0CB89D5C46}" dt="2022-08-03T15:49:35.984" v="147" actId="1076"/>
          <ac:spMkLst>
            <pc:docMk/>
            <pc:sldMk cId="1788996049" sldId="323"/>
            <ac:spMk id="13" creationId="{2F451912-3092-C26B-A2BE-A9AD92DDDEF4}"/>
          </ac:spMkLst>
        </pc:spChg>
      </pc:sldChg>
      <pc:sldChg chg="modSp mod modShow">
        <pc:chgData name="Muhammad Nabil Arif Idris" userId="eCVEud3S2jDye90hbpaD/ET017gHL5ebWXz5swbJbSs=" providerId="None" clId="Web-{E82CF59C-5D9E-4749-A52F-4B0CB89D5C46}" dt="2022-08-03T16:06:47.869" v="427" actId="20577"/>
        <pc:sldMkLst>
          <pc:docMk/>
          <pc:sldMk cId="4014464935" sldId="325"/>
        </pc:sldMkLst>
        <pc:spChg chg="mod">
          <ac:chgData name="Muhammad Nabil Arif Idris" userId="eCVEud3S2jDye90hbpaD/ET017gHL5ebWXz5swbJbSs=" providerId="None" clId="Web-{E82CF59C-5D9E-4749-A52F-4B0CB89D5C46}" dt="2022-08-03T15:59:19.481" v="417" actId="14100"/>
          <ac:spMkLst>
            <pc:docMk/>
            <pc:sldMk cId="4014464935" sldId="325"/>
            <ac:spMk id="2" creationId="{1BBBBBF7-B0BE-FF64-350E-65365890FEFD}"/>
          </ac:spMkLst>
        </pc:spChg>
        <pc:spChg chg="mod">
          <ac:chgData name="Muhammad Nabil Arif Idris" userId="eCVEud3S2jDye90hbpaD/ET017gHL5ebWXz5swbJbSs=" providerId="None" clId="Web-{E82CF59C-5D9E-4749-A52F-4B0CB89D5C46}" dt="2022-08-03T16:06:47.869" v="427" actId="20577"/>
          <ac:spMkLst>
            <pc:docMk/>
            <pc:sldMk cId="4014464935" sldId="325"/>
            <ac:spMk id="4" creationId="{BF92B363-425C-D015-8C11-9957808B8D8C}"/>
          </ac:spMkLst>
        </pc:spChg>
        <pc:spChg chg="mod">
          <ac:chgData name="Muhammad Nabil Arif Idris" userId="eCVEud3S2jDye90hbpaD/ET017gHL5ebWXz5swbJbSs=" providerId="None" clId="Web-{E82CF59C-5D9E-4749-A52F-4B0CB89D5C46}" dt="2022-08-03T15:19:20.368" v="79" actId="1076"/>
          <ac:spMkLst>
            <pc:docMk/>
            <pc:sldMk cId="4014464935" sldId="325"/>
            <ac:spMk id="18" creationId="{29598CFE-C4CB-9D30-4D1D-D10B6A8DBC8B}"/>
          </ac:spMkLst>
        </pc:spChg>
        <pc:spChg chg="mod">
          <ac:chgData name="Muhammad Nabil Arif Idris" userId="eCVEud3S2jDye90hbpaD/ET017gHL5ebWXz5swbJbSs=" providerId="None" clId="Web-{E82CF59C-5D9E-4749-A52F-4B0CB89D5C46}" dt="2022-08-03T15:22:45.727" v="103" actId="1076"/>
          <ac:spMkLst>
            <pc:docMk/>
            <pc:sldMk cId="4014464935" sldId="325"/>
            <ac:spMk id="19" creationId="{A2ABCD4B-3387-86D2-7FE3-9E963B2958DE}"/>
          </ac:spMkLst>
        </pc:spChg>
        <pc:graphicFrameChg chg="mod modGraphic">
          <ac:chgData name="Muhammad Nabil Arif Idris" userId="eCVEud3S2jDye90hbpaD/ET017gHL5ebWXz5swbJbSs=" providerId="None" clId="Web-{E82CF59C-5D9E-4749-A52F-4B0CB89D5C46}" dt="2022-08-03T15:22:40.070" v="102"/>
          <ac:graphicFrameMkLst>
            <pc:docMk/>
            <pc:sldMk cId="4014464935" sldId="325"/>
            <ac:graphicFrameMk id="7" creationId="{300A6CB2-F2EA-6BFD-E3E8-CFBFB6438F92}"/>
          </ac:graphicFrameMkLst>
        </pc:graphicFrameChg>
        <pc:graphicFrameChg chg="mod modGraphic">
          <ac:chgData name="Muhammad Nabil Arif Idris" userId="eCVEud3S2jDye90hbpaD/ET017gHL5ebWXz5swbJbSs=" providerId="None" clId="Web-{E82CF59C-5D9E-4749-A52F-4B0CB89D5C46}" dt="2022-08-03T15:22:23.992" v="100"/>
          <ac:graphicFrameMkLst>
            <pc:docMk/>
            <pc:sldMk cId="4014464935" sldId="325"/>
            <ac:graphicFrameMk id="11" creationId="{E298D160-F9BF-E551-1FB1-76A4E3545B89}"/>
          </ac:graphicFrameMkLst>
        </pc:graphicFrameChg>
      </pc:sldChg>
    </pc:docChg>
  </pc:docChgLst>
  <pc:docChgLst>
    <pc:chgData name="Muhammad Nabil Arif Idris" userId="eCVEud3S2jDye90hbpaD/ET017gHL5ebWXz5swbJbSs=" providerId="None" clId="Web-{E5D4E9D1-7DF6-43E2-ACD5-E4473F034247}"/>
    <pc:docChg chg="modSld">
      <pc:chgData name="Muhammad Nabil Arif Idris" userId="eCVEud3S2jDye90hbpaD/ET017gHL5ebWXz5swbJbSs=" providerId="None" clId="Web-{E5D4E9D1-7DF6-43E2-ACD5-E4473F034247}" dt="2022-08-04T02:42:55.874" v="5" actId="14100"/>
      <pc:docMkLst>
        <pc:docMk/>
      </pc:docMkLst>
      <pc:sldChg chg="modSp">
        <pc:chgData name="Muhammad Nabil Arif Idris" userId="eCVEud3S2jDye90hbpaD/ET017gHL5ebWXz5swbJbSs=" providerId="None" clId="Web-{E5D4E9D1-7DF6-43E2-ACD5-E4473F034247}" dt="2022-08-04T02:42:55.874" v="5" actId="14100"/>
        <pc:sldMkLst>
          <pc:docMk/>
          <pc:sldMk cId="3521712526" sldId="355"/>
        </pc:sldMkLst>
        <pc:spChg chg="mod">
          <ac:chgData name="Muhammad Nabil Arif Idris" userId="eCVEud3S2jDye90hbpaD/ET017gHL5ebWXz5swbJbSs=" providerId="None" clId="Web-{E5D4E9D1-7DF6-43E2-ACD5-E4473F034247}" dt="2022-08-04T02:42:55.874" v="5" actId="14100"/>
          <ac:spMkLst>
            <pc:docMk/>
            <pc:sldMk cId="3521712526" sldId="355"/>
            <ac:spMk id="22" creationId="{6845F071-70C8-3A8F-49FF-2255F99FDDBB}"/>
          </ac:spMkLst>
        </pc:spChg>
      </pc:sldChg>
      <pc:sldChg chg="modSp">
        <pc:chgData name="Muhammad Nabil Arif Idris" userId="eCVEud3S2jDye90hbpaD/ET017gHL5ebWXz5swbJbSs=" providerId="None" clId="Web-{E5D4E9D1-7DF6-43E2-ACD5-E4473F034247}" dt="2022-08-04T02:42:50.593" v="4" actId="14100"/>
        <pc:sldMkLst>
          <pc:docMk/>
          <pc:sldMk cId="516723785" sldId="356"/>
        </pc:sldMkLst>
        <pc:spChg chg="mod">
          <ac:chgData name="Muhammad Nabil Arif Idris" userId="eCVEud3S2jDye90hbpaD/ET017gHL5ebWXz5swbJbSs=" providerId="None" clId="Web-{E5D4E9D1-7DF6-43E2-ACD5-E4473F034247}" dt="2022-08-04T02:42:50.593" v="4" actId="14100"/>
          <ac:spMkLst>
            <pc:docMk/>
            <pc:sldMk cId="516723785" sldId="356"/>
            <ac:spMk id="22" creationId="{6845F071-70C8-3A8F-49FF-2255F99FDDBB}"/>
          </ac:spMkLst>
        </pc:spChg>
      </pc:sldChg>
      <pc:sldChg chg="modSp">
        <pc:chgData name="Muhammad Nabil Arif Idris" userId="eCVEud3S2jDye90hbpaD/ET017gHL5ebWXz5swbJbSs=" providerId="None" clId="Web-{E5D4E9D1-7DF6-43E2-ACD5-E4473F034247}" dt="2022-08-04T02:42:41.311" v="3" actId="14100"/>
        <pc:sldMkLst>
          <pc:docMk/>
          <pc:sldMk cId="3142706421" sldId="357"/>
        </pc:sldMkLst>
        <pc:spChg chg="mod">
          <ac:chgData name="Muhammad Nabil Arif Idris" userId="eCVEud3S2jDye90hbpaD/ET017gHL5ebWXz5swbJbSs=" providerId="None" clId="Web-{E5D4E9D1-7DF6-43E2-ACD5-E4473F034247}" dt="2022-08-04T02:42:41.311" v="3" actId="14100"/>
          <ac:spMkLst>
            <pc:docMk/>
            <pc:sldMk cId="3142706421" sldId="357"/>
            <ac:spMk id="22" creationId="{6845F071-70C8-3A8F-49FF-2255F99FDDBB}"/>
          </ac:spMkLst>
        </pc:spChg>
      </pc:sldChg>
      <pc:sldChg chg="modSp">
        <pc:chgData name="Muhammad Nabil Arif Idris" userId="eCVEud3S2jDye90hbpaD/ET017gHL5ebWXz5swbJbSs=" providerId="None" clId="Web-{E5D4E9D1-7DF6-43E2-ACD5-E4473F034247}" dt="2022-08-04T02:42:29.545" v="1" actId="14100"/>
        <pc:sldMkLst>
          <pc:docMk/>
          <pc:sldMk cId="907026621" sldId="358"/>
        </pc:sldMkLst>
        <pc:spChg chg="mod">
          <ac:chgData name="Muhammad Nabil Arif Idris" userId="eCVEud3S2jDye90hbpaD/ET017gHL5ebWXz5swbJbSs=" providerId="None" clId="Web-{E5D4E9D1-7DF6-43E2-ACD5-E4473F034247}" dt="2022-08-04T02:42:29.545" v="1" actId="14100"/>
          <ac:spMkLst>
            <pc:docMk/>
            <pc:sldMk cId="907026621" sldId="358"/>
            <ac:spMk id="22" creationId="{6845F071-70C8-3A8F-49FF-2255F99FDDBB}"/>
          </ac:spMkLst>
        </pc:spChg>
      </pc:sldChg>
      <pc:sldChg chg="modSp">
        <pc:chgData name="Muhammad Nabil Arif Idris" userId="eCVEud3S2jDye90hbpaD/ET017gHL5ebWXz5swbJbSs=" providerId="None" clId="Web-{E5D4E9D1-7DF6-43E2-ACD5-E4473F034247}" dt="2022-08-04T02:42:35.311" v="2" actId="14100"/>
        <pc:sldMkLst>
          <pc:docMk/>
          <pc:sldMk cId="1714033634" sldId="359"/>
        </pc:sldMkLst>
        <pc:spChg chg="mod">
          <ac:chgData name="Muhammad Nabil Arif Idris" userId="eCVEud3S2jDye90hbpaD/ET017gHL5ebWXz5swbJbSs=" providerId="None" clId="Web-{E5D4E9D1-7DF6-43E2-ACD5-E4473F034247}" dt="2022-08-04T02:42:35.311" v="2" actId="14100"/>
          <ac:spMkLst>
            <pc:docMk/>
            <pc:sldMk cId="1714033634" sldId="359"/>
            <ac:spMk id="22" creationId="{6845F071-70C8-3A8F-49FF-2255F99FDDBB}"/>
          </ac:spMkLst>
        </pc:spChg>
      </pc:sldChg>
    </pc:docChg>
  </pc:docChgLst>
  <pc:docChgLst>
    <pc:chgData name="Muskan Tantia" userId="aWwVBX45a3U9Ys9syBnB98cdwpeOkBCUEbLsGJ/gTdU=" providerId="None" clId="Web-{459DA17E-30FA-4979-8040-3111622752D5}"/>
    <pc:docChg chg="modSld">
      <pc:chgData name="Muskan Tantia" userId="aWwVBX45a3U9Ys9syBnB98cdwpeOkBCUEbLsGJ/gTdU=" providerId="None" clId="Web-{459DA17E-30FA-4979-8040-3111622752D5}" dt="2022-08-03T19:13:47.066" v="7" actId="14100"/>
      <pc:docMkLst>
        <pc:docMk/>
      </pc:docMkLst>
      <pc:sldChg chg="modSp">
        <pc:chgData name="Muskan Tantia" userId="aWwVBX45a3U9Ys9syBnB98cdwpeOkBCUEbLsGJ/gTdU=" providerId="None" clId="Web-{459DA17E-30FA-4979-8040-3111622752D5}" dt="2022-08-03T19:12:55.566" v="0" actId="1076"/>
        <pc:sldMkLst>
          <pc:docMk/>
          <pc:sldMk cId="1496318095" sldId="301"/>
        </pc:sldMkLst>
        <pc:picChg chg="mod">
          <ac:chgData name="Muskan Tantia" userId="aWwVBX45a3U9Ys9syBnB98cdwpeOkBCUEbLsGJ/gTdU=" providerId="None" clId="Web-{459DA17E-30FA-4979-8040-3111622752D5}" dt="2022-08-03T19:12:55.566" v="0" actId="1076"/>
          <ac:picMkLst>
            <pc:docMk/>
            <pc:sldMk cId="1496318095" sldId="301"/>
            <ac:picMk id="100" creationId="{B7429887-5FF8-C3CA-9698-0858DDA16826}"/>
          </ac:picMkLst>
        </pc:picChg>
      </pc:sldChg>
      <pc:sldChg chg="addSp delSp modSp">
        <pc:chgData name="Muskan Tantia" userId="aWwVBX45a3U9Ys9syBnB98cdwpeOkBCUEbLsGJ/gTdU=" providerId="None" clId="Web-{459DA17E-30FA-4979-8040-3111622752D5}" dt="2022-08-03T19:13:29.613" v="5"/>
        <pc:sldMkLst>
          <pc:docMk/>
          <pc:sldMk cId="2783437503" sldId="342"/>
        </pc:sldMkLst>
        <pc:spChg chg="add del mod">
          <ac:chgData name="Muskan Tantia" userId="aWwVBX45a3U9Ys9syBnB98cdwpeOkBCUEbLsGJ/gTdU=" providerId="None" clId="Web-{459DA17E-30FA-4979-8040-3111622752D5}" dt="2022-08-03T19:13:29.613" v="5"/>
          <ac:spMkLst>
            <pc:docMk/>
            <pc:sldMk cId="2783437503" sldId="342"/>
            <ac:spMk id="10" creationId="{9EF064B1-963D-CFE9-420C-951CD172091B}"/>
          </ac:spMkLst>
        </pc:spChg>
        <pc:spChg chg="mod">
          <ac:chgData name="Muskan Tantia" userId="aWwVBX45a3U9Ys9syBnB98cdwpeOkBCUEbLsGJ/gTdU=" providerId="None" clId="Web-{459DA17E-30FA-4979-8040-3111622752D5}" dt="2022-08-03T19:13:16.863" v="2" actId="14100"/>
          <ac:spMkLst>
            <pc:docMk/>
            <pc:sldMk cId="2783437503" sldId="342"/>
            <ac:spMk id="14" creationId="{E4394437-DE93-C0B9-D5A0-3B4B22BE45AB}"/>
          </ac:spMkLst>
        </pc:spChg>
      </pc:sldChg>
      <pc:sldChg chg="modSp">
        <pc:chgData name="Muskan Tantia" userId="aWwVBX45a3U9Ys9syBnB98cdwpeOkBCUEbLsGJ/gTdU=" providerId="None" clId="Web-{459DA17E-30FA-4979-8040-3111622752D5}" dt="2022-08-03T19:13:47.066" v="7" actId="14100"/>
        <pc:sldMkLst>
          <pc:docMk/>
          <pc:sldMk cId="2523511848" sldId="345"/>
        </pc:sldMkLst>
        <pc:spChg chg="mod">
          <ac:chgData name="Muskan Tantia" userId="aWwVBX45a3U9Ys9syBnB98cdwpeOkBCUEbLsGJ/gTdU=" providerId="None" clId="Web-{459DA17E-30FA-4979-8040-3111622752D5}" dt="2022-08-03T19:13:47.066" v="7" actId="14100"/>
          <ac:spMkLst>
            <pc:docMk/>
            <pc:sldMk cId="2523511848" sldId="345"/>
            <ac:spMk id="12" creationId="{C2E9603C-B93E-160E-ACD2-A5714ACD0BC3}"/>
          </ac:spMkLst>
        </pc:spChg>
      </pc:sldChg>
    </pc:docChg>
  </pc:docChgLst>
  <pc:docChgLst>
    <pc:chgData name="Muhammad Nabil Arif Idris" userId="eCVEud3S2jDye90hbpaD/ET017gHL5ebWXz5swbJbSs=" providerId="None" clId="Web-{44537BD5-B451-46FC-8D01-F24DBEA24CF8}"/>
    <pc:docChg chg="addSld modSld modSection">
      <pc:chgData name="Muhammad Nabil Arif Idris" userId="eCVEud3S2jDye90hbpaD/ET017gHL5ebWXz5swbJbSs=" providerId="None" clId="Web-{44537BD5-B451-46FC-8D01-F24DBEA24CF8}" dt="2022-08-03T14:49:51.924" v="606" actId="14100"/>
      <pc:docMkLst>
        <pc:docMk/>
      </pc:docMkLst>
      <pc:sldChg chg="addSp delSp modSp">
        <pc:chgData name="Muhammad Nabil Arif Idris" userId="eCVEud3S2jDye90hbpaD/ET017gHL5ebWXz5swbJbSs=" providerId="None" clId="Web-{44537BD5-B451-46FC-8D01-F24DBEA24CF8}" dt="2022-08-03T14:25:42.307" v="231" actId="1076"/>
        <pc:sldMkLst>
          <pc:docMk/>
          <pc:sldMk cId="409123899" sldId="316"/>
        </pc:sldMkLst>
        <pc:spChg chg="add del mod">
          <ac:chgData name="Muhammad Nabil Arif Idris" userId="eCVEud3S2jDye90hbpaD/ET017gHL5ebWXz5swbJbSs=" providerId="None" clId="Web-{44537BD5-B451-46FC-8D01-F24DBEA24CF8}" dt="2022-08-03T14:23:43.636" v="219"/>
          <ac:spMkLst>
            <pc:docMk/>
            <pc:sldMk cId="409123899" sldId="316"/>
            <ac:spMk id="2" creationId="{1ED7009E-8E66-D66F-69D8-75227728E6B2}"/>
          </ac:spMkLst>
        </pc:spChg>
        <pc:spChg chg="add mod">
          <ac:chgData name="Muhammad Nabil Arif Idris" userId="eCVEud3S2jDye90hbpaD/ET017gHL5ebWXz5swbJbSs=" providerId="None" clId="Web-{44537BD5-B451-46FC-8D01-F24DBEA24CF8}" dt="2022-08-03T14:25:06.198" v="229" actId="1076"/>
          <ac:spMkLst>
            <pc:docMk/>
            <pc:sldMk cId="409123899" sldId="316"/>
            <ac:spMk id="7" creationId="{9D1719E0-902C-97C9-62A0-571EA9331D22}"/>
          </ac:spMkLst>
        </pc:spChg>
        <pc:spChg chg="mod">
          <ac:chgData name="Muhammad Nabil Arif Idris" userId="eCVEud3S2jDye90hbpaD/ET017gHL5ebWXz5swbJbSs=" providerId="None" clId="Web-{44537BD5-B451-46FC-8D01-F24DBEA24CF8}" dt="2022-08-03T14:23:48.151" v="220" actId="1076"/>
          <ac:spMkLst>
            <pc:docMk/>
            <pc:sldMk cId="409123899" sldId="316"/>
            <ac:spMk id="10" creationId="{C52C9FFE-2BBA-B816-6E0B-DEBD85FFB0C1}"/>
          </ac:spMkLst>
        </pc:spChg>
        <pc:picChg chg="mod">
          <ac:chgData name="Muhammad Nabil Arif Idris" userId="eCVEud3S2jDye90hbpaD/ET017gHL5ebWXz5swbJbSs=" providerId="None" clId="Web-{44537BD5-B451-46FC-8D01-F24DBEA24CF8}" dt="2022-08-03T14:25:42.307" v="231" actId="1076"/>
          <ac:picMkLst>
            <pc:docMk/>
            <pc:sldMk cId="409123899" sldId="316"/>
            <ac:picMk id="5" creationId="{110E00E3-A201-1AA8-AE4C-B5E74B8B5574}"/>
          </ac:picMkLst>
        </pc:picChg>
      </pc:sldChg>
      <pc:sldChg chg="modSp">
        <pc:chgData name="Muhammad Nabil Arif Idris" userId="eCVEud3S2jDye90hbpaD/ET017gHL5ebWXz5swbJbSs=" providerId="None" clId="Web-{44537BD5-B451-46FC-8D01-F24DBEA24CF8}" dt="2022-08-03T14:32:43.430" v="349" actId="14100"/>
        <pc:sldMkLst>
          <pc:docMk/>
          <pc:sldMk cId="1233358917" sldId="321"/>
        </pc:sldMkLst>
        <pc:picChg chg="mod">
          <ac:chgData name="Muhammad Nabil Arif Idris" userId="eCVEud3S2jDye90hbpaD/ET017gHL5ebWXz5swbJbSs=" providerId="None" clId="Web-{44537BD5-B451-46FC-8D01-F24DBEA24CF8}" dt="2022-08-03T14:32:43.430" v="349" actId="14100"/>
          <ac:picMkLst>
            <pc:docMk/>
            <pc:sldMk cId="1233358917" sldId="321"/>
            <ac:picMk id="7" creationId="{D839C9CE-387B-3983-9E53-265C66862945}"/>
          </ac:picMkLst>
        </pc:picChg>
      </pc:sldChg>
      <pc:sldChg chg="modSp">
        <pc:chgData name="Muhammad Nabil Arif Idris" userId="eCVEud3S2jDye90hbpaD/ET017gHL5ebWXz5swbJbSs=" providerId="None" clId="Web-{44537BD5-B451-46FC-8D01-F24DBEA24CF8}" dt="2022-08-03T14:32:55.273" v="351" actId="1076"/>
        <pc:sldMkLst>
          <pc:docMk/>
          <pc:sldMk cId="1788996049" sldId="323"/>
        </pc:sldMkLst>
        <pc:spChg chg="mod">
          <ac:chgData name="Muhammad Nabil Arif Idris" userId="eCVEud3S2jDye90hbpaD/ET017gHL5ebWXz5swbJbSs=" providerId="None" clId="Web-{44537BD5-B451-46FC-8D01-F24DBEA24CF8}" dt="2022-08-03T14:32:55.273" v="351" actId="1076"/>
          <ac:spMkLst>
            <pc:docMk/>
            <pc:sldMk cId="1788996049" sldId="323"/>
            <ac:spMk id="4" creationId="{BF92B363-425C-D015-8C11-9957808B8D8C}"/>
          </ac:spMkLst>
        </pc:spChg>
      </pc:sldChg>
      <pc:sldChg chg="modSp">
        <pc:chgData name="Muhammad Nabil Arif Idris" userId="eCVEud3S2jDye90hbpaD/ET017gHL5ebWXz5swbJbSs=" providerId="None" clId="Web-{44537BD5-B451-46FC-8D01-F24DBEA24CF8}" dt="2022-08-03T14:33:28.273" v="357" actId="1076"/>
        <pc:sldMkLst>
          <pc:docMk/>
          <pc:sldMk cId="276463877" sldId="324"/>
        </pc:sldMkLst>
        <pc:picChg chg="mod">
          <ac:chgData name="Muhammad Nabil Arif Idris" userId="eCVEud3S2jDye90hbpaD/ET017gHL5ebWXz5swbJbSs=" providerId="None" clId="Web-{44537BD5-B451-46FC-8D01-F24DBEA24CF8}" dt="2022-08-03T14:33:16.758" v="354" actId="1076"/>
          <ac:picMkLst>
            <pc:docMk/>
            <pc:sldMk cId="276463877" sldId="324"/>
            <ac:picMk id="7" creationId="{A2721867-18F9-A58F-C92F-D502E1B55CFB}"/>
          </ac:picMkLst>
        </pc:picChg>
        <pc:picChg chg="mod">
          <ac:chgData name="Muhammad Nabil Arif Idris" userId="eCVEud3S2jDye90hbpaD/ET017gHL5ebWXz5swbJbSs=" providerId="None" clId="Web-{44537BD5-B451-46FC-8D01-F24DBEA24CF8}" dt="2022-08-03T14:33:28.273" v="357" actId="1076"/>
          <ac:picMkLst>
            <pc:docMk/>
            <pc:sldMk cId="276463877" sldId="324"/>
            <ac:picMk id="9" creationId="{4E8E6A51-81EB-4668-5B70-67F47D59A4A6}"/>
          </ac:picMkLst>
        </pc:picChg>
      </pc:sldChg>
      <pc:sldChg chg="addSp modSp">
        <pc:chgData name="Muhammad Nabil Arif Idris" userId="eCVEud3S2jDye90hbpaD/ET017gHL5ebWXz5swbJbSs=" providerId="None" clId="Web-{44537BD5-B451-46FC-8D01-F24DBEA24CF8}" dt="2022-08-03T14:23:05.839" v="178" actId="20577"/>
        <pc:sldMkLst>
          <pc:docMk/>
          <pc:sldMk cId="2110415869" sldId="326"/>
        </pc:sldMkLst>
        <pc:spChg chg="add mod">
          <ac:chgData name="Muhammad Nabil Arif Idris" userId="eCVEud3S2jDye90hbpaD/ET017gHL5ebWXz5swbJbSs=" providerId="None" clId="Web-{44537BD5-B451-46FC-8D01-F24DBEA24CF8}" dt="2022-08-03T14:22:53.292" v="171" actId="20577"/>
          <ac:spMkLst>
            <pc:docMk/>
            <pc:sldMk cId="2110415869" sldId="326"/>
            <ac:spMk id="2" creationId="{06AA8D44-7520-B5CC-E2F0-37F1336F600B}"/>
          </ac:spMkLst>
        </pc:spChg>
        <pc:spChg chg="add mod">
          <ac:chgData name="Muhammad Nabil Arif Idris" userId="eCVEud3S2jDye90hbpaD/ET017gHL5ebWXz5swbJbSs=" providerId="None" clId="Web-{44537BD5-B451-46FC-8D01-F24DBEA24CF8}" dt="2022-08-03T14:23:05.839" v="178" actId="20577"/>
          <ac:spMkLst>
            <pc:docMk/>
            <pc:sldMk cId="2110415869" sldId="326"/>
            <ac:spMk id="7" creationId="{FA8015C9-0328-62D5-858D-36E1C7EF6BE7}"/>
          </ac:spMkLst>
        </pc:spChg>
        <pc:picChg chg="mod">
          <ac:chgData name="Muhammad Nabil Arif Idris" userId="eCVEud3S2jDye90hbpaD/ET017gHL5ebWXz5swbJbSs=" providerId="None" clId="Web-{44537BD5-B451-46FC-8D01-F24DBEA24CF8}" dt="2022-08-03T14:21:32.980" v="158" actId="1076"/>
          <ac:picMkLst>
            <pc:docMk/>
            <pc:sldMk cId="2110415869" sldId="326"/>
            <ac:picMk id="3" creationId="{84936B75-3209-67CC-728F-0A6158D6E8A2}"/>
          </ac:picMkLst>
        </pc:picChg>
        <pc:picChg chg="mod">
          <ac:chgData name="Muhammad Nabil Arif Idris" userId="eCVEud3S2jDye90hbpaD/ET017gHL5ebWXz5swbJbSs=" providerId="None" clId="Web-{44537BD5-B451-46FC-8D01-F24DBEA24CF8}" dt="2022-08-03T14:21:52.792" v="162" actId="1076"/>
          <ac:picMkLst>
            <pc:docMk/>
            <pc:sldMk cId="2110415869" sldId="326"/>
            <ac:picMk id="5" creationId="{11500452-E9BB-3317-7F4A-F741231B87BE}"/>
          </ac:picMkLst>
        </pc:picChg>
      </pc:sldChg>
      <pc:sldChg chg="addSp delSp modSp">
        <pc:chgData name="Muhammad Nabil Arif Idris" userId="eCVEud3S2jDye90hbpaD/ET017gHL5ebWXz5swbJbSs=" providerId="None" clId="Web-{44537BD5-B451-46FC-8D01-F24DBEA24CF8}" dt="2022-08-03T14:49:51.924" v="606" actId="14100"/>
        <pc:sldMkLst>
          <pc:docMk/>
          <pc:sldMk cId="2783437503" sldId="342"/>
        </pc:sldMkLst>
        <pc:spChg chg="add mod">
          <ac:chgData name="Muhammad Nabil Arif Idris" userId="eCVEud3S2jDye90hbpaD/ET017gHL5ebWXz5swbJbSs=" providerId="None" clId="Web-{44537BD5-B451-46FC-8D01-F24DBEA24CF8}" dt="2022-08-03T14:49:47.877" v="605" actId="1076"/>
          <ac:spMkLst>
            <pc:docMk/>
            <pc:sldMk cId="2783437503" sldId="342"/>
            <ac:spMk id="7" creationId="{F05F57A6-5E78-F153-B856-93F4265BDC89}"/>
          </ac:spMkLst>
        </pc:spChg>
        <pc:spChg chg="add del mod">
          <ac:chgData name="Muhammad Nabil Arif Idris" userId="eCVEud3S2jDye90hbpaD/ET017gHL5ebWXz5swbJbSs=" providerId="None" clId="Web-{44537BD5-B451-46FC-8D01-F24DBEA24CF8}" dt="2022-08-03T14:39:28.021" v="435"/>
          <ac:spMkLst>
            <pc:docMk/>
            <pc:sldMk cId="2783437503" sldId="342"/>
            <ac:spMk id="10" creationId="{A3B268DE-3CFD-750D-E6B7-13913EC2DAB3}"/>
          </ac:spMkLst>
        </pc:spChg>
        <pc:spChg chg="add del mod">
          <ac:chgData name="Muhammad Nabil Arif Idris" userId="eCVEud3S2jDye90hbpaD/ET017gHL5ebWXz5swbJbSs=" providerId="None" clId="Web-{44537BD5-B451-46FC-8D01-F24DBEA24CF8}" dt="2022-08-03T14:45:39.785" v="544"/>
          <ac:spMkLst>
            <pc:docMk/>
            <pc:sldMk cId="2783437503" sldId="342"/>
            <ac:spMk id="11" creationId="{B3684AF1-E839-0C17-4764-81B51D32E0EE}"/>
          </ac:spMkLst>
        </pc:spChg>
        <pc:spChg chg="add mod">
          <ac:chgData name="Muhammad Nabil Arif Idris" userId="eCVEud3S2jDye90hbpaD/ET017gHL5ebWXz5swbJbSs=" providerId="None" clId="Web-{44537BD5-B451-46FC-8D01-F24DBEA24CF8}" dt="2022-08-03T14:49:05.737" v="597" actId="1076"/>
          <ac:spMkLst>
            <pc:docMk/>
            <pc:sldMk cId="2783437503" sldId="342"/>
            <ac:spMk id="13" creationId="{8913FBC7-163F-668B-57DA-B29DD2779C0D}"/>
          </ac:spMkLst>
        </pc:spChg>
        <pc:spChg chg="add mod">
          <ac:chgData name="Muhammad Nabil Arif Idris" userId="eCVEud3S2jDye90hbpaD/ET017gHL5ebWXz5swbJbSs=" providerId="None" clId="Web-{44537BD5-B451-46FC-8D01-F24DBEA24CF8}" dt="2022-08-03T14:48:59.378" v="595" actId="1076"/>
          <ac:spMkLst>
            <pc:docMk/>
            <pc:sldMk cId="2783437503" sldId="342"/>
            <ac:spMk id="14" creationId="{E4394437-DE93-C0B9-D5A0-3B4B22BE45AB}"/>
          </ac:spMkLst>
        </pc:spChg>
        <pc:picChg chg="mod">
          <ac:chgData name="Muhammad Nabil Arif Idris" userId="eCVEud3S2jDye90hbpaD/ET017gHL5ebWXz5swbJbSs=" providerId="None" clId="Web-{44537BD5-B451-46FC-8D01-F24DBEA24CF8}" dt="2022-08-03T14:49:33.877" v="602" actId="14100"/>
          <ac:picMkLst>
            <pc:docMk/>
            <pc:sldMk cId="2783437503" sldId="342"/>
            <ac:picMk id="2" creationId="{9ACD8E67-5149-7BB7-32B1-F9411EDC7980}"/>
          </ac:picMkLst>
        </pc:picChg>
        <pc:picChg chg="add mod">
          <ac:chgData name="Muhammad Nabil Arif Idris" userId="eCVEud3S2jDye90hbpaD/ET017gHL5ebWXz5swbJbSs=" providerId="None" clId="Web-{44537BD5-B451-46FC-8D01-F24DBEA24CF8}" dt="2022-08-03T14:49:51.924" v="606" actId="14100"/>
          <ac:picMkLst>
            <pc:docMk/>
            <pc:sldMk cId="2783437503" sldId="342"/>
            <ac:picMk id="4" creationId="{C0477924-F56E-EDEE-2413-0D83CEC75E02}"/>
          </ac:picMkLst>
        </pc:picChg>
        <pc:picChg chg="add mod">
          <ac:chgData name="Muhammad Nabil Arif Idris" userId="eCVEud3S2jDye90hbpaD/ET017gHL5ebWXz5swbJbSs=" providerId="None" clId="Web-{44537BD5-B451-46FC-8D01-F24DBEA24CF8}" dt="2022-08-03T14:48:59.424" v="596" actId="1076"/>
          <ac:picMkLst>
            <pc:docMk/>
            <pc:sldMk cId="2783437503" sldId="342"/>
            <ac:picMk id="12" creationId="{ACCC1F2C-FF34-72CE-2FFC-E57293859E11}"/>
          </ac:picMkLst>
        </pc:picChg>
      </pc:sldChg>
      <pc:sldChg chg="addSp delSp modSp">
        <pc:chgData name="Muhammad Nabil Arif Idris" userId="eCVEud3S2jDye90hbpaD/ET017gHL5ebWXz5swbJbSs=" providerId="None" clId="Web-{44537BD5-B451-46FC-8D01-F24DBEA24CF8}" dt="2022-08-03T14:29:53.555" v="348"/>
        <pc:sldMkLst>
          <pc:docMk/>
          <pc:sldMk cId="2741550638" sldId="344"/>
        </pc:sldMkLst>
        <pc:spChg chg="add del mod">
          <ac:chgData name="Muhammad Nabil Arif Idris" userId="eCVEud3S2jDye90hbpaD/ET017gHL5ebWXz5swbJbSs=" providerId="None" clId="Web-{44537BD5-B451-46FC-8D01-F24DBEA24CF8}" dt="2022-08-03T14:10:55.452" v="40"/>
          <ac:spMkLst>
            <pc:docMk/>
            <pc:sldMk cId="2741550638" sldId="344"/>
            <ac:spMk id="2" creationId="{6872A3D3-D591-7BAF-3C88-4A382D210E2C}"/>
          </ac:spMkLst>
        </pc:spChg>
        <pc:spChg chg="add del mod">
          <ac:chgData name="Muhammad Nabil Arif Idris" userId="eCVEud3S2jDye90hbpaD/ET017gHL5ebWXz5swbJbSs=" providerId="None" clId="Web-{44537BD5-B451-46FC-8D01-F24DBEA24CF8}" dt="2022-08-03T14:10:17.874" v="30"/>
          <ac:spMkLst>
            <pc:docMk/>
            <pc:sldMk cId="2741550638" sldId="344"/>
            <ac:spMk id="4" creationId="{C102E070-3B3B-D3A8-0659-4BC14F810E0E}"/>
          </ac:spMkLst>
        </pc:spChg>
        <pc:spChg chg="add del mod">
          <ac:chgData name="Muhammad Nabil Arif Idris" userId="eCVEud3S2jDye90hbpaD/ET017gHL5ebWXz5swbJbSs=" providerId="None" clId="Web-{44537BD5-B451-46FC-8D01-F24DBEA24CF8}" dt="2022-08-03T14:26:34.791" v="233"/>
          <ac:spMkLst>
            <pc:docMk/>
            <pc:sldMk cId="2741550638" sldId="344"/>
            <ac:spMk id="7" creationId="{689642DA-F28D-531F-307C-5A0528C9F74C}"/>
          </ac:spMkLst>
        </pc:spChg>
        <pc:spChg chg="add mod">
          <ac:chgData name="Muhammad Nabil Arif Idris" userId="eCVEud3S2jDye90hbpaD/ET017gHL5ebWXz5swbJbSs=" providerId="None" clId="Web-{44537BD5-B451-46FC-8D01-F24DBEA24CF8}" dt="2022-08-03T14:28:24.556" v="277" actId="20577"/>
          <ac:spMkLst>
            <pc:docMk/>
            <pc:sldMk cId="2741550638" sldId="344"/>
            <ac:spMk id="10" creationId="{B2379A31-CD58-952E-5593-8B33A9268A31}"/>
          </ac:spMkLst>
        </pc:spChg>
        <pc:spChg chg="add del mod">
          <ac:chgData name="Muhammad Nabil Arif Idris" userId="eCVEud3S2jDye90hbpaD/ET017gHL5ebWXz5swbJbSs=" providerId="None" clId="Web-{44537BD5-B451-46FC-8D01-F24DBEA24CF8}" dt="2022-08-03T14:29:53.555" v="348"/>
          <ac:spMkLst>
            <pc:docMk/>
            <pc:sldMk cId="2741550638" sldId="344"/>
            <ac:spMk id="12" creationId="{3DABDF61-AFF0-00DB-2C57-CEB33EAA8D1A}"/>
          </ac:spMkLst>
        </pc:spChg>
        <pc:spChg chg="add mod">
          <ac:chgData name="Muhammad Nabil Arif Idris" userId="eCVEud3S2jDye90hbpaD/ET017gHL5ebWXz5swbJbSs=" providerId="None" clId="Web-{44537BD5-B451-46FC-8D01-F24DBEA24CF8}" dt="2022-08-03T14:29:49.399" v="347" actId="20577"/>
          <ac:spMkLst>
            <pc:docMk/>
            <pc:sldMk cId="2741550638" sldId="344"/>
            <ac:spMk id="14" creationId="{3B217E1D-332A-9B89-C5C0-25B36C44686F}"/>
          </ac:spMkLst>
        </pc:spChg>
        <pc:picChg chg="mod">
          <ac:chgData name="Muhammad Nabil Arif Idris" userId="eCVEud3S2jDye90hbpaD/ET017gHL5ebWXz5swbJbSs=" providerId="None" clId="Web-{44537BD5-B451-46FC-8D01-F24DBEA24CF8}" dt="2022-08-03T14:28:38.540" v="280" actId="1076"/>
          <ac:picMkLst>
            <pc:docMk/>
            <pc:sldMk cId="2741550638" sldId="344"/>
            <ac:picMk id="11" creationId="{4EF1842F-BF1E-F2FC-E8E2-B68E50D7674D}"/>
          </ac:picMkLst>
        </pc:picChg>
        <pc:picChg chg="mod">
          <ac:chgData name="Muhammad Nabil Arif Idris" userId="eCVEud3S2jDye90hbpaD/ET017gHL5ebWXz5swbJbSs=" providerId="None" clId="Web-{44537BD5-B451-46FC-8D01-F24DBEA24CF8}" dt="2022-08-03T14:27:00.744" v="234" actId="1076"/>
          <ac:picMkLst>
            <pc:docMk/>
            <pc:sldMk cId="2741550638" sldId="344"/>
            <ac:picMk id="13" creationId="{30621528-C614-25C2-BD95-BC6B1E848632}"/>
          </ac:picMkLst>
        </pc:picChg>
      </pc:sldChg>
      <pc:sldChg chg="addSp delSp modSp add replId">
        <pc:chgData name="Muhammad Nabil Arif Idris" userId="eCVEud3S2jDye90hbpaD/ET017gHL5ebWXz5swbJbSs=" providerId="None" clId="Web-{44537BD5-B451-46FC-8D01-F24DBEA24CF8}" dt="2022-08-03T14:12:40.983" v="50"/>
        <pc:sldMkLst>
          <pc:docMk/>
          <pc:sldMk cId="2523511848" sldId="345"/>
        </pc:sldMkLst>
        <pc:spChg chg="add">
          <ac:chgData name="Muhammad Nabil Arif Idris" userId="eCVEud3S2jDye90hbpaD/ET017gHL5ebWXz5swbJbSs=" providerId="None" clId="Web-{44537BD5-B451-46FC-8D01-F24DBEA24CF8}" dt="2022-08-03T14:12:34.358" v="49"/>
          <ac:spMkLst>
            <pc:docMk/>
            <pc:sldMk cId="2523511848" sldId="345"/>
            <ac:spMk id="11" creationId="{11F777BE-079F-DC1A-F0DE-191F722C4E8D}"/>
          </ac:spMkLst>
        </pc:spChg>
        <pc:spChg chg="add">
          <ac:chgData name="Muhammad Nabil Arif Idris" userId="eCVEud3S2jDye90hbpaD/ET017gHL5ebWXz5swbJbSs=" providerId="None" clId="Web-{44537BD5-B451-46FC-8D01-F24DBEA24CF8}" dt="2022-08-03T14:12:40.983" v="50"/>
          <ac:spMkLst>
            <pc:docMk/>
            <pc:sldMk cId="2523511848" sldId="345"/>
            <ac:spMk id="12" creationId="{C2E9603C-B93E-160E-ACD2-A5714ACD0BC3}"/>
          </ac:spMkLst>
        </pc:spChg>
        <pc:picChg chg="del">
          <ac:chgData name="Muhammad Nabil Arif Idris" userId="eCVEud3S2jDye90hbpaD/ET017gHL5ebWXz5swbJbSs=" providerId="None" clId="Web-{44537BD5-B451-46FC-8D01-F24DBEA24CF8}" dt="2022-08-03T14:07:59.015" v="4"/>
          <ac:picMkLst>
            <pc:docMk/>
            <pc:sldMk cId="2523511848" sldId="345"/>
            <ac:picMk id="2" creationId="{9ACD8E67-5149-7BB7-32B1-F9411EDC7980}"/>
          </ac:picMkLst>
        </pc:picChg>
        <pc:picChg chg="del">
          <ac:chgData name="Muhammad Nabil Arif Idris" userId="eCVEud3S2jDye90hbpaD/ET017gHL5ebWXz5swbJbSs=" providerId="None" clId="Web-{44537BD5-B451-46FC-8D01-F24DBEA24CF8}" dt="2022-08-03T14:07:55.469" v="3"/>
          <ac:picMkLst>
            <pc:docMk/>
            <pc:sldMk cId="2523511848" sldId="345"/>
            <ac:picMk id="4" creationId="{C0477924-F56E-EDEE-2413-0D83CEC75E02}"/>
          </ac:picMkLst>
        </pc:picChg>
        <pc:picChg chg="add mod">
          <ac:chgData name="Muhammad Nabil Arif Idris" userId="eCVEud3S2jDye90hbpaD/ET017gHL5ebWXz5swbJbSs=" providerId="None" clId="Web-{44537BD5-B451-46FC-8D01-F24DBEA24CF8}" dt="2022-08-03T14:08:17.437" v="8" actId="1076"/>
          <ac:picMkLst>
            <pc:docMk/>
            <pc:sldMk cId="2523511848" sldId="345"/>
            <ac:picMk id="7" creationId="{7389D4B5-0C08-5F35-6013-21639C85C334}"/>
          </ac:picMkLst>
        </pc:picChg>
        <pc:picChg chg="add mod">
          <ac:chgData name="Muhammad Nabil Arif Idris" userId="eCVEud3S2jDye90hbpaD/ET017gHL5ebWXz5swbJbSs=" providerId="None" clId="Web-{44537BD5-B451-46FC-8D01-F24DBEA24CF8}" dt="2022-08-03T14:08:31.921" v="11" actId="14100"/>
          <ac:picMkLst>
            <pc:docMk/>
            <pc:sldMk cId="2523511848" sldId="345"/>
            <ac:picMk id="10" creationId="{6EA67E3E-69CC-F040-25D7-897B8575173F}"/>
          </ac:picMkLst>
        </pc:picChg>
      </pc:sldChg>
    </pc:docChg>
  </pc:docChgLst>
  <pc:docChgLst>
    <pc:chgData name="Muhammad Nabil Arif Idris" userId="eCVEud3S2jDye90hbpaD/ET017gHL5ebWXz5swbJbSs=" providerId="None" clId="Web-{9B932A92-4335-448D-BAA4-4CDECB8846C5}"/>
    <pc:docChg chg="addSld modSld sldOrd modSection">
      <pc:chgData name="Muhammad Nabil Arif Idris" userId="eCVEud3S2jDye90hbpaD/ET017gHL5ebWXz5swbJbSs=" providerId="None" clId="Web-{9B932A92-4335-448D-BAA4-4CDECB8846C5}" dt="2022-08-03T23:05:32.438" v="451" actId="1076"/>
      <pc:docMkLst>
        <pc:docMk/>
      </pc:docMkLst>
      <pc:sldChg chg="addSp delSp modSp">
        <pc:chgData name="Muhammad Nabil Arif Idris" userId="eCVEud3S2jDye90hbpaD/ET017gHL5ebWXz5swbJbSs=" providerId="None" clId="Web-{9B932A92-4335-448D-BAA4-4CDECB8846C5}" dt="2022-08-03T22:45:54.274" v="125"/>
        <pc:sldMkLst>
          <pc:docMk/>
          <pc:sldMk cId="3845500583" sldId="331"/>
        </pc:sldMkLst>
        <pc:picChg chg="add del mod">
          <ac:chgData name="Muhammad Nabil Arif Idris" userId="eCVEud3S2jDye90hbpaD/ET017gHL5ebWXz5swbJbSs=" providerId="None" clId="Web-{9B932A92-4335-448D-BAA4-4CDECB8846C5}" dt="2022-08-03T22:45:54.274" v="125"/>
          <ac:picMkLst>
            <pc:docMk/>
            <pc:sldMk cId="3845500583" sldId="331"/>
            <ac:picMk id="11" creationId="{11D6959E-E9EA-2D33-1906-963B3EBA8680}"/>
          </ac:picMkLst>
        </pc:picChg>
      </pc:sldChg>
      <pc:sldChg chg="modNotes">
        <pc:chgData name="Muhammad Nabil Arif Idris" userId="eCVEud3S2jDye90hbpaD/ET017gHL5ebWXz5swbJbSs=" providerId="None" clId="Web-{9B932A92-4335-448D-BAA4-4CDECB8846C5}" dt="2022-08-03T22:48:10.122" v="180"/>
        <pc:sldMkLst>
          <pc:docMk/>
          <pc:sldMk cId="2783437503" sldId="342"/>
        </pc:sldMkLst>
      </pc:sldChg>
      <pc:sldChg chg="addSp modSp">
        <pc:chgData name="Muhammad Nabil Arif Idris" userId="eCVEud3S2jDye90hbpaD/ET017gHL5ebWXz5swbJbSs=" providerId="None" clId="Web-{9B932A92-4335-448D-BAA4-4CDECB8846C5}" dt="2022-08-03T22:37:59.555" v="120" actId="1076"/>
        <pc:sldMkLst>
          <pc:docMk/>
          <pc:sldMk cId="2741550638" sldId="344"/>
        </pc:sldMkLst>
        <pc:spChg chg="add mod">
          <ac:chgData name="Muhammad Nabil Arif Idris" userId="eCVEud3S2jDye90hbpaD/ET017gHL5ebWXz5swbJbSs=" providerId="None" clId="Web-{9B932A92-4335-448D-BAA4-4CDECB8846C5}" dt="2022-08-03T22:37:54.946" v="119" actId="20577"/>
          <ac:spMkLst>
            <pc:docMk/>
            <pc:sldMk cId="2741550638" sldId="344"/>
            <ac:spMk id="4" creationId="{0BD085D9-82E7-317B-E7BE-DA2E6085B93F}"/>
          </ac:spMkLst>
        </pc:spChg>
        <pc:spChg chg="mod">
          <ac:chgData name="Muhammad Nabil Arif Idris" userId="eCVEud3S2jDye90hbpaD/ET017gHL5ebWXz5swbJbSs=" providerId="None" clId="Web-{9B932A92-4335-448D-BAA4-4CDECB8846C5}" dt="2022-08-03T22:37:59.555" v="120" actId="1076"/>
          <ac:spMkLst>
            <pc:docMk/>
            <pc:sldMk cId="2741550638" sldId="344"/>
            <ac:spMk id="10" creationId="{B2379A31-CD58-952E-5593-8B33A9268A31}"/>
          </ac:spMkLst>
        </pc:spChg>
        <pc:spChg chg="mod">
          <ac:chgData name="Muhammad Nabil Arif Idris" userId="eCVEud3S2jDye90hbpaD/ET017gHL5ebWXz5swbJbSs=" providerId="None" clId="Web-{9B932A92-4335-448D-BAA4-4CDECB8846C5}" dt="2022-08-03T22:37:20.226" v="103" actId="1076"/>
          <ac:spMkLst>
            <pc:docMk/>
            <pc:sldMk cId="2741550638" sldId="344"/>
            <ac:spMk id="14" creationId="{3B217E1D-332A-9B89-C5C0-25B36C44686F}"/>
          </ac:spMkLst>
        </pc:spChg>
        <pc:picChg chg="add mod">
          <ac:chgData name="Muhammad Nabil Arif Idris" userId="eCVEud3S2jDye90hbpaD/ET017gHL5ebWXz5swbJbSs=" providerId="None" clId="Web-{9B932A92-4335-448D-BAA4-4CDECB8846C5}" dt="2022-08-03T22:37:33.586" v="107" actId="14100"/>
          <ac:picMkLst>
            <pc:docMk/>
            <pc:sldMk cId="2741550638" sldId="344"/>
            <ac:picMk id="2" creationId="{D32D8517-1A31-95CE-EF8B-DDCFA7F4F119}"/>
          </ac:picMkLst>
        </pc:picChg>
        <pc:picChg chg="mod">
          <ac:chgData name="Muhammad Nabil Arif Idris" userId="eCVEud3S2jDye90hbpaD/ET017gHL5ebWXz5swbJbSs=" providerId="None" clId="Web-{9B932A92-4335-448D-BAA4-4CDECB8846C5}" dt="2022-08-03T22:37:26.070" v="105" actId="14100"/>
          <ac:picMkLst>
            <pc:docMk/>
            <pc:sldMk cId="2741550638" sldId="344"/>
            <ac:picMk id="11" creationId="{4EF1842F-BF1E-F2FC-E8E2-B68E50D7674D}"/>
          </ac:picMkLst>
        </pc:picChg>
        <pc:picChg chg="mod">
          <ac:chgData name="Muhammad Nabil Arif Idris" userId="eCVEud3S2jDye90hbpaD/ET017gHL5ebWXz5swbJbSs=" providerId="None" clId="Web-{9B932A92-4335-448D-BAA4-4CDECB8846C5}" dt="2022-08-03T22:37:14.179" v="102" actId="1076"/>
          <ac:picMkLst>
            <pc:docMk/>
            <pc:sldMk cId="2741550638" sldId="344"/>
            <ac:picMk id="13" creationId="{30621528-C614-25C2-BD95-BC6B1E848632}"/>
          </ac:picMkLst>
        </pc:picChg>
      </pc:sldChg>
      <pc:sldChg chg="addSp delSp modSp add ord replId">
        <pc:chgData name="Muhammad Nabil Arif Idris" userId="eCVEud3S2jDye90hbpaD/ET017gHL5ebWXz5swbJbSs=" providerId="None" clId="Web-{9B932A92-4335-448D-BAA4-4CDECB8846C5}" dt="2022-08-03T23:05:32.438" v="451" actId="1076"/>
        <pc:sldMkLst>
          <pc:docMk/>
          <pc:sldMk cId="2376487373" sldId="352"/>
        </pc:sldMkLst>
        <pc:spChg chg="del">
          <ac:chgData name="Muhammad Nabil Arif Idris" userId="eCVEud3S2jDye90hbpaD/ET017gHL5ebWXz5swbJbSs=" providerId="None" clId="Web-{9B932A92-4335-448D-BAA4-4CDECB8846C5}" dt="2022-08-03T22:52:52.100" v="264"/>
          <ac:spMkLst>
            <pc:docMk/>
            <pc:sldMk cId="2376487373" sldId="352"/>
            <ac:spMk id="7" creationId="{F05F57A6-5E78-F153-B856-93F4265BDC89}"/>
          </ac:spMkLst>
        </pc:spChg>
        <pc:spChg chg="add mod">
          <ac:chgData name="Muhammad Nabil Arif Idris" userId="eCVEud3S2jDye90hbpaD/ET017gHL5ebWXz5swbJbSs=" providerId="None" clId="Web-{9B932A92-4335-448D-BAA4-4CDECB8846C5}" dt="2022-08-03T22:58:00.298" v="389" actId="20577"/>
          <ac:spMkLst>
            <pc:docMk/>
            <pc:sldMk cId="2376487373" sldId="352"/>
            <ac:spMk id="11" creationId="{EB7FA982-7EFE-3C4B-568C-5EC21E539969}"/>
          </ac:spMkLst>
        </pc:spChg>
        <pc:spChg chg="del">
          <ac:chgData name="Muhammad Nabil Arif Idris" userId="eCVEud3S2jDye90hbpaD/ET017gHL5ebWXz5swbJbSs=" providerId="None" clId="Web-{9B932A92-4335-448D-BAA4-4CDECB8846C5}" dt="2022-08-03T22:52:52.100" v="263"/>
          <ac:spMkLst>
            <pc:docMk/>
            <pc:sldMk cId="2376487373" sldId="352"/>
            <ac:spMk id="13" creationId="{8913FBC7-163F-668B-57DA-B29DD2779C0D}"/>
          </ac:spMkLst>
        </pc:spChg>
        <pc:spChg chg="del">
          <ac:chgData name="Muhammad Nabil Arif Idris" userId="eCVEud3S2jDye90hbpaD/ET017gHL5ebWXz5swbJbSs=" providerId="None" clId="Web-{9B932A92-4335-448D-BAA4-4CDECB8846C5}" dt="2022-08-03T22:52:48.897" v="259"/>
          <ac:spMkLst>
            <pc:docMk/>
            <pc:sldMk cId="2376487373" sldId="352"/>
            <ac:spMk id="14" creationId="{E4394437-DE93-C0B9-D5A0-3B4B22BE45AB}"/>
          </ac:spMkLst>
        </pc:spChg>
        <pc:spChg chg="mod">
          <ac:chgData name="Muhammad Nabil Arif Idris" userId="eCVEud3S2jDye90hbpaD/ET017gHL5ebWXz5swbJbSs=" providerId="None" clId="Web-{9B932A92-4335-448D-BAA4-4CDECB8846C5}" dt="2022-08-03T22:52:43.194" v="258" actId="20577"/>
          <ac:spMkLst>
            <pc:docMk/>
            <pc:sldMk cId="2376487373" sldId="352"/>
            <ac:spMk id="16" creationId="{0FA04DDE-ECAA-4E73-BDE9-0C3A0C3E579F}"/>
          </ac:spMkLst>
        </pc:spChg>
        <pc:spChg chg="add mod">
          <ac:chgData name="Muhammad Nabil Arif Idris" userId="eCVEud3S2jDye90hbpaD/ET017gHL5ebWXz5swbJbSs=" providerId="None" clId="Web-{9B932A92-4335-448D-BAA4-4CDECB8846C5}" dt="2022-08-03T22:59:32.832" v="440" actId="1076"/>
          <ac:spMkLst>
            <pc:docMk/>
            <pc:sldMk cId="2376487373" sldId="352"/>
            <ac:spMk id="17" creationId="{E561186D-7D54-FEE3-BAF4-8CD9C6DBF22B}"/>
          </ac:spMkLst>
        </pc:spChg>
        <pc:spChg chg="add mod">
          <ac:chgData name="Muhammad Nabil Arif Idris" userId="eCVEud3S2jDye90hbpaD/ET017gHL5ebWXz5swbJbSs=" providerId="None" clId="Web-{9B932A92-4335-448D-BAA4-4CDECB8846C5}" dt="2022-08-03T23:05:26.516" v="449" actId="1076"/>
          <ac:spMkLst>
            <pc:docMk/>
            <pc:sldMk cId="2376487373" sldId="352"/>
            <ac:spMk id="19" creationId="{5F50C7F5-CBE3-60CE-0933-EE5C3134305B}"/>
          </ac:spMkLst>
        </pc:spChg>
        <pc:spChg chg="add mod">
          <ac:chgData name="Muhammad Nabil Arif Idris" userId="eCVEud3S2jDye90hbpaD/ET017gHL5ebWXz5swbJbSs=" providerId="None" clId="Web-{9B932A92-4335-448D-BAA4-4CDECB8846C5}" dt="2022-08-03T23:05:32.438" v="451" actId="1076"/>
          <ac:spMkLst>
            <pc:docMk/>
            <pc:sldMk cId="2376487373" sldId="352"/>
            <ac:spMk id="20" creationId="{026A04DA-E36B-8231-874A-FEA3CEF7425A}"/>
          </ac:spMkLst>
        </pc:spChg>
        <pc:picChg chg="del">
          <ac:chgData name="Muhammad Nabil Arif Idris" userId="eCVEud3S2jDye90hbpaD/ET017gHL5ebWXz5swbJbSs=" providerId="None" clId="Web-{9B932A92-4335-448D-BAA4-4CDECB8846C5}" dt="2022-08-03T22:52:48.897" v="262"/>
          <ac:picMkLst>
            <pc:docMk/>
            <pc:sldMk cId="2376487373" sldId="352"/>
            <ac:picMk id="2" creationId="{9ACD8E67-5149-7BB7-32B1-F9411EDC7980}"/>
          </ac:picMkLst>
        </pc:picChg>
        <pc:picChg chg="del">
          <ac:chgData name="Muhammad Nabil Arif Idris" userId="eCVEud3S2jDye90hbpaD/ET017gHL5ebWXz5swbJbSs=" providerId="None" clId="Web-{9B932A92-4335-448D-BAA4-4CDECB8846C5}" dt="2022-08-03T22:52:48.897" v="261"/>
          <ac:picMkLst>
            <pc:docMk/>
            <pc:sldMk cId="2376487373" sldId="352"/>
            <ac:picMk id="4" creationId="{C0477924-F56E-EDEE-2413-0D83CEC75E02}"/>
          </ac:picMkLst>
        </pc:picChg>
        <pc:picChg chg="add mod">
          <ac:chgData name="Muhammad Nabil Arif Idris" userId="eCVEud3S2jDye90hbpaD/ET017gHL5ebWXz5swbJbSs=" providerId="None" clId="Web-{9B932A92-4335-448D-BAA4-4CDECB8846C5}" dt="2022-08-03T22:58:04.298" v="391" actId="1076"/>
          <ac:picMkLst>
            <pc:docMk/>
            <pc:sldMk cId="2376487373" sldId="352"/>
            <ac:picMk id="10" creationId="{1C1A0577-4C80-47F5-B309-1E3A453DB571}"/>
          </ac:picMkLst>
        </pc:picChg>
        <pc:picChg chg="del">
          <ac:chgData name="Muhammad Nabil Arif Idris" userId="eCVEud3S2jDye90hbpaD/ET017gHL5ebWXz5swbJbSs=" providerId="None" clId="Web-{9B932A92-4335-448D-BAA4-4CDECB8846C5}" dt="2022-08-03T22:52:48.897" v="260"/>
          <ac:picMkLst>
            <pc:docMk/>
            <pc:sldMk cId="2376487373" sldId="352"/>
            <ac:picMk id="12" creationId="{ACCC1F2C-FF34-72CE-2FFC-E57293859E11}"/>
          </ac:picMkLst>
        </pc:picChg>
        <pc:picChg chg="add mod">
          <ac:chgData name="Muhammad Nabil Arif Idris" userId="eCVEud3S2jDye90hbpaD/ET017gHL5ebWXz5swbJbSs=" providerId="None" clId="Web-{9B932A92-4335-448D-BAA4-4CDECB8846C5}" dt="2022-08-03T23:05:22.594" v="448" actId="1076"/>
          <ac:picMkLst>
            <pc:docMk/>
            <pc:sldMk cId="2376487373" sldId="352"/>
            <ac:picMk id="15" creationId="{B6CCA8AD-A368-01C6-E5C7-A0B66A89591D}"/>
          </ac:picMkLst>
        </pc:picChg>
        <pc:picChg chg="add mod">
          <ac:chgData name="Muhammad Nabil Arif Idris" userId="eCVEud3S2jDye90hbpaD/ET017gHL5ebWXz5swbJbSs=" providerId="None" clId="Web-{9B932A92-4335-448D-BAA4-4CDECB8846C5}" dt="2022-08-03T23:05:29.938" v="450" actId="1076"/>
          <ac:picMkLst>
            <pc:docMk/>
            <pc:sldMk cId="2376487373" sldId="352"/>
            <ac:picMk id="18" creationId="{E86D39BE-E037-6340-4E90-30BE86C9DC55}"/>
          </ac:picMkLst>
        </pc:picChg>
      </pc:sldChg>
    </pc:docChg>
  </pc:docChgLst>
  <pc:docChgLst>
    <pc:chgData name="Muhammad Nabil Arif Idris" userId="eCVEud3S2jDye90hbpaD/ET017gHL5ebWXz5swbJbSs=" providerId="None" clId="Web-{FA79EF2D-447D-4EDB-9E16-434A5E18C2EB}"/>
    <pc:docChg chg="modSld">
      <pc:chgData name="Muhammad Nabil Arif Idris" userId="eCVEud3S2jDye90hbpaD/ET017gHL5ebWXz5swbJbSs=" providerId="None" clId="Web-{FA79EF2D-447D-4EDB-9E16-434A5E18C2EB}" dt="2022-08-03T22:14:04.623" v="269" actId="20577"/>
      <pc:docMkLst>
        <pc:docMk/>
      </pc:docMkLst>
      <pc:sldChg chg="modSp">
        <pc:chgData name="Muhammad Nabil Arif Idris" userId="eCVEud3S2jDye90hbpaD/ET017gHL5ebWXz5swbJbSs=" providerId="None" clId="Web-{FA79EF2D-447D-4EDB-9E16-434A5E18C2EB}" dt="2022-08-03T22:14:04.623" v="269" actId="20577"/>
        <pc:sldMkLst>
          <pc:docMk/>
          <pc:sldMk cId="3845500583" sldId="331"/>
        </pc:sldMkLst>
        <pc:spChg chg="mod">
          <ac:chgData name="Muhammad Nabil Arif Idris" userId="eCVEud3S2jDye90hbpaD/ET017gHL5ebWXz5swbJbSs=" providerId="None" clId="Web-{FA79EF2D-447D-4EDB-9E16-434A5E18C2EB}" dt="2022-08-03T22:14:04.623" v="269" actId="20577"/>
          <ac:spMkLst>
            <pc:docMk/>
            <pc:sldMk cId="3845500583" sldId="331"/>
            <ac:spMk id="7" creationId="{A77CF943-9964-8F4F-136D-8953AB23A9B4}"/>
          </ac:spMkLst>
        </pc:spChg>
      </pc:sldChg>
      <pc:sldChg chg="addSp delSp modSp">
        <pc:chgData name="Muhammad Nabil Arif Idris" userId="eCVEud3S2jDye90hbpaD/ET017gHL5ebWXz5swbJbSs=" providerId="None" clId="Web-{FA79EF2D-447D-4EDB-9E16-434A5E18C2EB}" dt="2022-08-03T22:12:40.401" v="247" actId="20577"/>
        <pc:sldMkLst>
          <pc:docMk/>
          <pc:sldMk cId="1296790595" sldId="332"/>
        </pc:sldMkLst>
        <pc:spChg chg="mod">
          <ac:chgData name="Muhammad Nabil Arif Idris" userId="eCVEud3S2jDye90hbpaD/ET017gHL5ebWXz5swbJbSs=" providerId="None" clId="Web-{FA79EF2D-447D-4EDB-9E16-434A5E18C2EB}" dt="2022-08-03T22:12:40.401" v="247" actId="20577"/>
          <ac:spMkLst>
            <pc:docMk/>
            <pc:sldMk cId="1296790595" sldId="332"/>
            <ac:spMk id="10" creationId="{4EB0335B-4037-75BD-1AAD-93ABEAF96D8E}"/>
          </ac:spMkLst>
        </pc:spChg>
        <pc:picChg chg="del mod">
          <ac:chgData name="Muhammad Nabil Arif Idris" userId="eCVEud3S2jDye90hbpaD/ET017gHL5ebWXz5swbJbSs=" providerId="None" clId="Web-{FA79EF2D-447D-4EDB-9E16-434A5E18C2EB}" dt="2022-08-03T22:07:39.608" v="50"/>
          <ac:picMkLst>
            <pc:docMk/>
            <pc:sldMk cId="1296790595" sldId="332"/>
            <ac:picMk id="2" creationId="{46E7D85C-527E-92E3-91C7-69E52F8A48B3}"/>
          </ac:picMkLst>
        </pc:picChg>
        <pc:picChg chg="add mod">
          <ac:chgData name="Muhammad Nabil Arif Idris" userId="eCVEud3S2jDye90hbpaD/ET017gHL5ebWXz5swbJbSs=" providerId="None" clId="Web-{FA79EF2D-447D-4EDB-9E16-434A5E18C2EB}" dt="2022-08-03T22:07:43.999" v="52" actId="14100"/>
          <ac:picMkLst>
            <pc:docMk/>
            <pc:sldMk cId="1296790595" sldId="332"/>
            <ac:picMk id="6" creationId="{39628590-DBB2-94D8-5EEB-939F4B801C8F}"/>
          </ac:picMkLst>
        </pc:picChg>
      </pc:sldChg>
      <pc:sldChg chg="addSp delSp modSp">
        <pc:chgData name="Muhammad Nabil Arif Idris" userId="eCVEud3S2jDye90hbpaD/ET017gHL5ebWXz5swbJbSs=" providerId="None" clId="Web-{FA79EF2D-447D-4EDB-9E16-434A5E18C2EB}" dt="2022-08-03T22:09:33.253" v="141" actId="20577"/>
        <pc:sldMkLst>
          <pc:docMk/>
          <pc:sldMk cId="1577723943" sldId="333"/>
        </pc:sldMkLst>
        <pc:spChg chg="mod">
          <ac:chgData name="Muhammad Nabil Arif Idris" userId="eCVEud3S2jDye90hbpaD/ET017gHL5ebWXz5swbJbSs=" providerId="None" clId="Web-{FA79EF2D-447D-4EDB-9E16-434A5E18C2EB}" dt="2022-08-03T22:09:33.253" v="141" actId="20577"/>
          <ac:spMkLst>
            <pc:docMk/>
            <pc:sldMk cId="1577723943" sldId="333"/>
            <ac:spMk id="16" creationId="{3F9B65F6-4EAB-993F-55E8-A0901C6EE293}"/>
          </ac:spMkLst>
        </pc:spChg>
        <pc:picChg chg="del">
          <ac:chgData name="Muhammad Nabil Arif Idris" userId="eCVEud3S2jDye90hbpaD/ET017gHL5ebWXz5swbJbSs=" providerId="None" clId="Web-{FA79EF2D-447D-4EDB-9E16-434A5E18C2EB}" dt="2022-08-03T22:05:43.025" v="3"/>
          <ac:picMkLst>
            <pc:docMk/>
            <pc:sldMk cId="1577723943" sldId="333"/>
            <ac:picMk id="2" creationId="{9E66812A-BB61-03BC-EBCB-C45C4A4A9602}"/>
          </ac:picMkLst>
        </pc:picChg>
        <pc:picChg chg="add mod">
          <ac:chgData name="Muhammad Nabil Arif Idris" userId="eCVEud3S2jDye90hbpaD/ET017gHL5ebWXz5swbJbSs=" providerId="None" clId="Web-{FA79EF2D-447D-4EDB-9E16-434A5E18C2EB}" dt="2022-08-03T22:05:52.448" v="7" actId="1076"/>
          <ac:picMkLst>
            <pc:docMk/>
            <pc:sldMk cId="1577723943" sldId="333"/>
            <ac:picMk id="9" creationId="{8E089BB7-DA05-6218-A5D2-6C0ACB194542}"/>
          </ac:picMkLst>
        </pc:picChg>
      </pc:sldChg>
    </pc:docChg>
  </pc:docChgLst>
  <pc:docChgLst>
    <pc:chgData name="Muhammad Nabil Arif Idris" userId="eCVEud3S2jDye90hbpaD/ET017gHL5ebWXz5swbJbSs=" providerId="None" clId="Web-{C2A5F4A9-9A9C-4430-90EF-A482CD3A4482}"/>
    <pc:docChg chg="modSld">
      <pc:chgData name="Muhammad Nabil Arif Idris" userId="eCVEud3S2jDye90hbpaD/ET017gHL5ebWXz5swbJbSs=" providerId="None" clId="Web-{C2A5F4A9-9A9C-4430-90EF-A482CD3A4482}" dt="2022-08-03T16:09:02.342" v="5" actId="20577"/>
      <pc:docMkLst>
        <pc:docMk/>
      </pc:docMkLst>
      <pc:sldChg chg="modSp">
        <pc:chgData name="Muhammad Nabil Arif Idris" userId="eCVEud3S2jDye90hbpaD/ET017gHL5ebWXz5swbJbSs=" providerId="None" clId="Web-{C2A5F4A9-9A9C-4430-90EF-A482CD3A4482}" dt="2022-08-03T16:09:02.342" v="5" actId="20577"/>
        <pc:sldMkLst>
          <pc:docMk/>
          <pc:sldMk cId="4014464935" sldId="325"/>
        </pc:sldMkLst>
        <pc:spChg chg="mod">
          <ac:chgData name="Muhammad Nabil Arif Idris" userId="eCVEud3S2jDye90hbpaD/ET017gHL5ebWXz5swbJbSs=" providerId="None" clId="Web-{C2A5F4A9-9A9C-4430-90EF-A482CD3A4482}" dt="2022-08-03T16:09:02.342" v="5" actId="20577"/>
          <ac:spMkLst>
            <pc:docMk/>
            <pc:sldMk cId="4014464935" sldId="325"/>
            <ac:spMk id="2" creationId="{1BBBBBF7-B0BE-FF64-350E-65365890FEFD}"/>
          </ac:spMkLst>
        </pc:spChg>
        <pc:spChg chg="mod">
          <ac:chgData name="Muhammad Nabil Arif Idris" userId="eCVEud3S2jDye90hbpaD/ET017gHL5ebWXz5swbJbSs=" providerId="None" clId="Web-{C2A5F4A9-9A9C-4430-90EF-A482CD3A4482}" dt="2022-08-03T16:08:07.233" v="2" actId="20577"/>
          <ac:spMkLst>
            <pc:docMk/>
            <pc:sldMk cId="4014464935" sldId="325"/>
            <ac:spMk id="4" creationId="{BF92B363-425C-D015-8C11-9957808B8D8C}"/>
          </ac:spMkLst>
        </pc:spChg>
      </pc:sldChg>
    </pc:docChg>
  </pc:docChgLst>
  <pc:docChgLst>
    <pc:chgData name="Nayha Hussain" userId="bx+PWd2lWInO8Rq/Gk+ZwYqj3rPe7/El+zWLR0Mu/So=" providerId="None" clId="Web-{EAB121A0-F88C-4D49-9E25-8626C6B34242}"/>
    <pc:docChg chg="modSld">
      <pc:chgData name="Nayha Hussain" userId="bx+PWd2lWInO8Rq/Gk+ZwYqj3rPe7/El+zWLR0Mu/So=" providerId="None" clId="Web-{EAB121A0-F88C-4D49-9E25-8626C6B34242}" dt="2022-08-04T02:08:07.311" v="34"/>
      <pc:docMkLst>
        <pc:docMk/>
      </pc:docMkLst>
      <pc:sldChg chg="modNotes">
        <pc:chgData name="Nayha Hussain" userId="bx+PWd2lWInO8Rq/Gk+ZwYqj3rPe7/El+zWLR0Mu/So=" providerId="None" clId="Web-{EAB121A0-F88C-4D49-9E25-8626C6B34242}" dt="2022-08-04T02:08:07.311" v="34"/>
        <pc:sldMkLst>
          <pc:docMk/>
          <pc:sldMk cId="907026621" sldId="358"/>
        </pc:sldMkLst>
      </pc:sldChg>
    </pc:docChg>
  </pc:docChgLst>
  <pc:docChgLst>
    <pc:chgData name="Muhammad Nabil Arif Idris" userId="eCVEud3S2jDye90hbpaD/ET017gHL5ebWXz5swbJbSs=" providerId="None" clId="Web-{1C8E236E-7B08-4B09-B003-8703413C18CB}"/>
    <pc:docChg chg="modSld">
      <pc:chgData name="Muhammad Nabil Arif Idris" userId="eCVEud3S2jDye90hbpaD/ET017gHL5ebWXz5swbJbSs=" providerId="None" clId="Web-{1C8E236E-7B08-4B09-B003-8703413C18CB}" dt="2022-08-04T02:36:02.172" v="2"/>
      <pc:docMkLst>
        <pc:docMk/>
      </pc:docMkLst>
      <pc:sldChg chg="modNotes">
        <pc:chgData name="Muhammad Nabil Arif Idris" userId="eCVEud3S2jDye90hbpaD/ET017gHL5ebWXz5swbJbSs=" providerId="None" clId="Web-{1C8E236E-7B08-4B09-B003-8703413C18CB}" dt="2022-08-04T02:36:02.172" v="2"/>
        <pc:sldMkLst>
          <pc:docMk/>
          <pc:sldMk cId="1788996049" sldId="323"/>
        </pc:sldMkLst>
      </pc:sldChg>
      <pc:sldChg chg="modSp">
        <pc:chgData name="Muhammad Nabil Arif Idris" userId="eCVEud3S2jDye90hbpaD/ET017gHL5ebWXz5swbJbSs=" providerId="None" clId="Web-{1C8E236E-7B08-4B09-B003-8703413C18CB}" dt="2022-08-04T02:31:26.912" v="0" actId="20577"/>
        <pc:sldMkLst>
          <pc:docMk/>
          <pc:sldMk cId="2741550638" sldId="344"/>
        </pc:sldMkLst>
        <pc:spChg chg="mod">
          <ac:chgData name="Muhammad Nabil Arif Idris" userId="eCVEud3S2jDye90hbpaD/ET017gHL5ebWXz5swbJbSs=" providerId="None" clId="Web-{1C8E236E-7B08-4B09-B003-8703413C18CB}" dt="2022-08-04T02:31:26.912" v="0" actId="20577"/>
          <ac:spMkLst>
            <pc:docMk/>
            <pc:sldMk cId="2741550638" sldId="344"/>
            <ac:spMk id="4" creationId="{0BD085D9-82E7-317B-E7BE-DA2E6085B93F}"/>
          </ac:spMkLst>
        </pc:spChg>
      </pc:sldChg>
    </pc:docChg>
  </pc:docChgLst>
  <pc:docChgLst>
    <pc:chgData name="Maxwell Skinner" userId="eQuDxl+kiAAvtI2m7FbrWCecOQ7mhXIpsgbUBaGyUo4=" providerId="None" clId="Web-{5B51F992-4FB5-43B6-BA74-792E31476A88}"/>
    <pc:docChg chg="modSld">
      <pc:chgData name="Maxwell Skinner" userId="eQuDxl+kiAAvtI2m7FbrWCecOQ7mhXIpsgbUBaGyUo4=" providerId="None" clId="Web-{5B51F992-4FB5-43B6-BA74-792E31476A88}" dt="2022-08-03T23:38:48.723" v="43" actId="1076"/>
      <pc:docMkLst>
        <pc:docMk/>
      </pc:docMkLst>
      <pc:sldChg chg="addSp delSp modSp">
        <pc:chgData name="Maxwell Skinner" userId="eQuDxl+kiAAvtI2m7FbrWCecOQ7mhXIpsgbUBaGyUo4=" providerId="None" clId="Web-{5B51F992-4FB5-43B6-BA74-792E31476A88}" dt="2022-08-03T23:38:48.723" v="43" actId="1076"/>
        <pc:sldMkLst>
          <pc:docMk/>
          <pc:sldMk cId="276463877" sldId="324"/>
        </pc:sldMkLst>
        <pc:spChg chg="mod">
          <ac:chgData name="Maxwell Skinner" userId="eQuDxl+kiAAvtI2m7FbrWCecOQ7mhXIpsgbUBaGyUo4=" providerId="None" clId="Web-{5B51F992-4FB5-43B6-BA74-792E31476A88}" dt="2022-08-03T23:36:32.625" v="29" actId="20577"/>
          <ac:spMkLst>
            <pc:docMk/>
            <pc:sldMk cId="276463877" sldId="324"/>
            <ac:spMk id="4" creationId="{BF92B363-425C-D015-8C11-9957808B8D8C}"/>
          </ac:spMkLst>
        </pc:spChg>
        <pc:picChg chg="add mod">
          <ac:chgData name="Maxwell Skinner" userId="eQuDxl+kiAAvtI2m7FbrWCecOQ7mhXIpsgbUBaGyUo4=" providerId="None" clId="Web-{5B51F992-4FB5-43B6-BA74-792E31476A88}" dt="2022-08-03T23:38:48.723" v="43" actId="1076"/>
          <ac:picMkLst>
            <pc:docMk/>
            <pc:sldMk cId="276463877" sldId="324"/>
            <ac:picMk id="6" creationId="{D7C56632-367C-B933-EBAA-18C854DECB29}"/>
          </ac:picMkLst>
        </pc:picChg>
        <pc:picChg chg="del">
          <ac:chgData name="Maxwell Skinner" userId="eQuDxl+kiAAvtI2m7FbrWCecOQ7mhXIpsgbUBaGyUo4=" providerId="None" clId="Web-{5B51F992-4FB5-43B6-BA74-792E31476A88}" dt="2022-08-03T23:36:53.735" v="33"/>
          <ac:picMkLst>
            <pc:docMk/>
            <pc:sldMk cId="276463877" sldId="324"/>
            <ac:picMk id="7" creationId="{4419260B-20DE-C148-EE20-CB3B51F2B12A}"/>
          </ac:picMkLst>
        </pc:picChg>
        <pc:picChg chg="del">
          <ac:chgData name="Maxwell Skinner" userId="eQuDxl+kiAAvtI2m7FbrWCecOQ7mhXIpsgbUBaGyUo4=" providerId="None" clId="Web-{5B51F992-4FB5-43B6-BA74-792E31476A88}" dt="2022-08-03T23:36:54.251" v="34"/>
          <ac:picMkLst>
            <pc:docMk/>
            <pc:sldMk cId="276463877" sldId="324"/>
            <ac:picMk id="9" creationId="{0ADB76BD-F0D2-3EA9-6005-D0A2820710D7}"/>
          </ac:picMkLst>
        </pc:picChg>
        <pc:picChg chg="mod">
          <ac:chgData name="Maxwell Skinner" userId="eQuDxl+kiAAvtI2m7FbrWCecOQ7mhXIpsgbUBaGyUo4=" providerId="None" clId="Web-{5B51F992-4FB5-43B6-BA74-792E31476A88}" dt="2022-08-03T23:38:46.583" v="42" actId="1076"/>
          <ac:picMkLst>
            <pc:docMk/>
            <pc:sldMk cId="276463877" sldId="324"/>
            <ac:picMk id="16" creationId="{B2757DE6-D033-8767-8509-C7160B254B7D}"/>
          </ac:picMkLst>
        </pc:picChg>
        <pc:picChg chg="del">
          <ac:chgData name="Maxwell Skinner" userId="eQuDxl+kiAAvtI2m7FbrWCecOQ7mhXIpsgbUBaGyUo4=" providerId="None" clId="Web-{5B51F992-4FB5-43B6-BA74-792E31476A88}" dt="2022-08-03T23:38:37.598" v="39"/>
          <ac:picMkLst>
            <pc:docMk/>
            <pc:sldMk cId="276463877" sldId="324"/>
            <ac:picMk id="17" creationId="{DEE9951B-8FEA-7CC7-65AF-0DD27C71BAE6}"/>
          </ac:picMkLst>
        </pc:picChg>
      </pc:sldChg>
    </pc:docChg>
  </pc:docChgLst>
  <pc:docChgLst>
    <pc:chgData name="Muskan Tantia" userId="aWwVBX45a3U9Ys9syBnB98cdwpeOkBCUEbLsGJ/gTdU=" providerId="None" clId="Web-{61C4217B-9E4A-41DA-8464-8F07D0C254F6}"/>
    <pc:docChg chg="addSld delSld modSld sldOrd modSection">
      <pc:chgData name="Muskan Tantia" userId="aWwVBX45a3U9Ys9syBnB98cdwpeOkBCUEbLsGJ/gTdU=" providerId="None" clId="Web-{61C4217B-9E4A-41DA-8464-8F07D0C254F6}" dt="2022-08-03T23:26:25.980" v="110" actId="20577"/>
      <pc:docMkLst>
        <pc:docMk/>
      </pc:docMkLst>
      <pc:sldChg chg="addSp delSp modSp del">
        <pc:chgData name="Muskan Tantia" userId="aWwVBX45a3U9Ys9syBnB98cdwpeOkBCUEbLsGJ/gTdU=" providerId="None" clId="Web-{61C4217B-9E4A-41DA-8464-8F07D0C254F6}" dt="2022-08-03T23:24:22.163" v="93"/>
        <pc:sldMkLst>
          <pc:docMk/>
          <pc:sldMk cId="1496318095" sldId="301"/>
        </pc:sldMkLst>
        <pc:picChg chg="add del mod">
          <ac:chgData name="Muskan Tantia" userId="aWwVBX45a3U9Ys9syBnB98cdwpeOkBCUEbLsGJ/gTdU=" providerId="None" clId="Web-{61C4217B-9E4A-41DA-8464-8F07D0C254F6}" dt="2022-08-03T23:22:52.442" v="28"/>
          <ac:picMkLst>
            <pc:docMk/>
            <pc:sldMk cId="1496318095" sldId="301"/>
            <ac:picMk id="2" creationId="{E7779F32-B8EE-D46B-BF7C-F7E27D8477BA}"/>
          </ac:picMkLst>
        </pc:picChg>
      </pc:sldChg>
      <pc:sldChg chg="del">
        <pc:chgData name="Muskan Tantia" userId="aWwVBX45a3U9Ys9syBnB98cdwpeOkBCUEbLsGJ/gTdU=" providerId="None" clId="Web-{61C4217B-9E4A-41DA-8464-8F07D0C254F6}" dt="2022-08-03T23:12:29.232" v="24"/>
        <pc:sldMkLst>
          <pc:docMk/>
          <pc:sldMk cId="2615554993" sldId="303"/>
        </pc:sldMkLst>
      </pc:sldChg>
      <pc:sldChg chg="modSp">
        <pc:chgData name="Muskan Tantia" userId="aWwVBX45a3U9Ys9syBnB98cdwpeOkBCUEbLsGJ/gTdU=" providerId="None" clId="Web-{61C4217B-9E4A-41DA-8464-8F07D0C254F6}" dt="2022-08-03T23:21:59.893" v="25"/>
        <pc:sldMkLst>
          <pc:docMk/>
          <pc:sldMk cId="520362858" sldId="306"/>
        </pc:sldMkLst>
        <pc:spChg chg="mod">
          <ac:chgData name="Muskan Tantia" userId="aWwVBX45a3U9Ys9syBnB98cdwpeOkBCUEbLsGJ/gTdU=" providerId="None" clId="Web-{61C4217B-9E4A-41DA-8464-8F07D0C254F6}" dt="2022-08-03T23:21:59.893" v="25"/>
          <ac:spMkLst>
            <pc:docMk/>
            <pc:sldMk cId="520362858" sldId="306"/>
            <ac:spMk id="60" creationId="{715AD95A-50AD-928F-4DA7-E409532493A9}"/>
          </ac:spMkLst>
        </pc:spChg>
      </pc:sldChg>
      <pc:sldChg chg="modSp">
        <pc:chgData name="Muskan Tantia" userId="aWwVBX45a3U9Ys9syBnB98cdwpeOkBCUEbLsGJ/gTdU=" providerId="None" clId="Web-{61C4217B-9E4A-41DA-8464-8F07D0C254F6}" dt="2022-08-03T23:26:25.980" v="110" actId="20577"/>
        <pc:sldMkLst>
          <pc:docMk/>
          <pc:sldMk cId="1233358917" sldId="321"/>
        </pc:sldMkLst>
        <pc:spChg chg="mod">
          <ac:chgData name="Muskan Tantia" userId="aWwVBX45a3U9Ys9syBnB98cdwpeOkBCUEbLsGJ/gTdU=" providerId="None" clId="Web-{61C4217B-9E4A-41DA-8464-8F07D0C254F6}" dt="2022-08-03T23:26:25.980" v="110" actId="20577"/>
          <ac:spMkLst>
            <pc:docMk/>
            <pc:sldMk cId="1233358917" sldId="321"/>
            <ac:spMk id="5" creationId="{27C8EE49-2A53-6BAA-2C7E-77781B6A755A}"/>
          </ac:spMkLst>
        </pc:spChg>
      </pc:sldChg>
      <pc:sldChg chg="modSp">
        <pc:chgData name="Muskan Tantia" userId="aWwVBX45a3U9Ys9syBnB98cdwpeOkBCUEbLsGJ/gTdU=" providerId="None" clId="Web-{61C4217B-9E4A-41DA-8464-8F07D0C254F6}" dt="2022-08-03T23:12:24.529" v="23" actId="20577"/>
        <pc:sldMkLst>
          <pc:docMk/>
          <pc:sldMk cId="1237886440" sldId="327"/>
        </pc:sldMkLst>
        <pc:spChg chg="mod">
          <ac:chgData name="Muskan Tantia" userId="aWwVBX45a3U9Ys9syBnB98cdwpeOkBCUEbLsGJ/gTdU=" providerId="None" clId="Web-{61C4217B-9E4A-41DA-8464-8F07D0C254F6}" dt="2022-08-03T23:12:24.529" v="23" actId="20577"/>
          <ac:spMkLst>
            <pc:docMk/>
            <pc:sldMk cId="1237886440" sldId="327"/>
            <ac:spMk id="5" creationId="{EFC580D7-B39B-BBF0-4907-8E4DB999794B}"/>
          </ac:spMkLst>
        </pc:spChg>
      </pc:sldChg>
      <pc:sldChg chg="del">
        <pc:chgData name="Muskan Tantia" userId="aWwVBX45a3U9Ys9syBnB98cdwpeOkBCUEbLsGJ/gTdU=" providerId="None" clId="Web-{61C4217B-9E4A-41DA-8464-8F07D0C254F6}" dt="2022-08-03T23:22:41.129" v="26"/>
        <pc:sldMkLst>
          <pc:docMk/>
          <pc:sldMk cId="61252684" sldId="335"/>
        </pc:sldMkLst>
      </pc:sldChg>
      <pc:sldChg chg="del">
        <pc:chgData name="Muskan Tantia" userId="aWwVBX45a3U9Ys9syBnB98cdwpeOkBCUEbLsGJ/gTdU=" providerId="None" clId="Web-{61C4217B-9E4A-41DA-8464-8F07D0C254F6}" dt="2022-08-03T23:25:28.009" v="95"/>
        <pc:sldMkLst>
          <pc:docMk/>
          <pc:sldMk cId="2117680302" sldId="347"/>
        </pc:sldMkLst>
      </pc:sldChg>
      <pc:sldChg chg="del">
        <pc:chgData name="Muskan Tantia" userId="aWwVBX45a3U9Ys9syBnB98cdwpeOkBCUEbLsGJ/gTdU=" providerId="None" clId="Web-{61C4217B-9E4A-41DA-8464-8F07D0C254F6}" dt="2022-08-03T23:25:28.025" v="96"/>
        <pc:sldMkLst>
          <pc:docMk/>
          <pc:sldMk cId="344798542" sldId="348"/>
        </pc:sldMkLst>
      </pc:sldChg>
      <pc:sldChg chg="del">
        <pc:chgData name="Muskan Tantia" userId="aWwVBX45a3U9Ys9syBnB98cdwpeOkBCUEbLsGJ/gTdU=" providerId="None" clId="Web-{61C4217B-9E4A-41DA-8464-8F07D0C254F6}" dt="2022-08-03T23:25:28.025" v="97"/>
        <pc:sldMkLst>
          <pc:docMk/>
          <pc:sldMk cId="147424479" sldId="349"/>
        </pc:sldMkLst>
      </pc:sldChg>
      <pc:sldChg chg="del">
        <pc:chgData name="Muskan Tantia" userId="aWwVBX45a3U9Ys9syBnB98cdwpeOkBCUEbLsGJ/gTdU=" providerId="None" clId="Web-{61C4217B-9E4A-41DA-8464-8F07D0C254F6}" dt="2022-08-03T23:25:28.041" v="98"/>
        <pc:sldMkLst>
          <pc:docMk/>
          <pc:sldMk cId="3061589417" sldId="350"/>
        </pc:sldMkLst>
      </pc:sldChg>
      <pc:sldChg chg="del">
        <pc:chgData name="Muskan Tantia" userId="aWwVBX45a3U9Ys9syBnB98cdwpeOkBCUEbLsGJ/gTdU=" providerId="None" clId="Web-{61C4217B-9E4A-41DA-8464-8F07D0C254F6}" dt="2022-08-03T23:25:28.056" v="99"/>
        <pc:sldMkLst>
          <pc:docMk/>
          <pc:sldMk cId="3334490635" sldId="351"/>
        </pc:sldMkLst>
      </pc:sldChg>
      <pc:sldChg chg="delSp modSp add ord">
        <pc:chgData name="Muskan Tantia" userId="aWwVBX45a3U9Ys9syBnB98cdwpeOkBCUEbLsGJ/gTdU=" providerId="None" clId="Web-{61C4217B-9E4A-41DA-8464-8F07D0C254F6}" dt="2022-08-03T23:24:13.288" v="92"/>
        <pc:sldMkLst>
          <pc:docMk/>
          <pc:sldMk cId="2396462676" sldId="353"/>
        </pc:sldMkLst>
        <pc:spChg chg="del mod">
          <ac:chgData name="Muskan Tantia" userId="aWwVBX45a3U9Ys9syBnB98cdwpeOkBCUEbLsGJ/gTdU=" providerId="None" clId="Web-{61C4217B-9E4A-41DA-8464-8F07D0C254F6}" dt="2022-08-03T23:24:13.288" v="92"/>
          <ac:spMkLst>
            <pc:docMk/>
            <pc:sldMk cId="2396462676" sldId="353"/>
            <ac:spMk id="7" creationId="{DF6306BD-8CB0-0CBC-293C-BF8D9A88E725}"/>
          </ac:spMkLst>
        </pc:spChg>
        <pc:spChg chg="mod">
          <ac:chgData name="Muskan Tantia" userId="aWwVBX45a3U9Ys9syBnB98cdwpeOkBCUEbLsGJ/gTdU=" providerId="None" clId="Web-{61C4217B-9E4A-41DA-8464-8F07D0C254F6}" dt="2022-08-03T23:24:10.788" v="91" actId="1076"/>
          <ac:spMkLst>
            <pc:docMk/>
            <pc:sldMk cId="2396462676" sldId="353"/>
            <ac:spMk id="10" creationId="{695313A4-E8CB-D226-65F4-17D6084662A9}"/>
          </ac:spMkLst>
        </pc:spChg>
      </pc:sldChg>
      <pc:sldChg chg="add">
        <pc:chgData name="Muskan Tantia" userId="aWwVBX45a3U9Ys9syBnB98cdwpeOkBCUEbLsGJ/gTdU=" providerId="None" clId="Web-{61C4217B-9E4A-41DA-8464-8F07D0C254F6}" dt="2022-08-03T23:24:30.976" v="94"/>
        <pc:sldMkLst>
          <pc:docMk/>
          <pc:sldMk cId="3174156958" sldId="354"/>
        </pc:sldMkLst>
      </pc:sldChg>
      <pc:sldChg chg="add">
        <pc:chgData name="Muskan Tantia" userId="aWwVBX45a3U9Ys9syBnB98cdwpeOkBCUEbLsGJ/gTdU=" providerId="None" clId="Web-{61C4217B-9E4A-41DA-8464-8F07D0C254F6}" dt="2022-08-03T23:25:48.338" v="100"/>
        <pc:sldMkLst>
          <pc:docMk/>
          <pc:sldMk cId="3521712526" sldId="355"/>
        </pc:sldMkLst>
      </pc:sldChg>
      <pc:sldChg chg="add">
        <pc:chgData name="Muskan Tantia" userId="aWwVBX45a3U9Ys9syBnB98cdwpeOkBCUEbLsGJ/gTdU=" providerId="None" clId="Web-{61C4217B-9E4A-41DA-8464-8F07D0C254F6}" dt="2022-08-03T23:25:48.557" v="101"/>
        <pc:sldMkLst>
          <pc:docMk/>
          <pc:sldMk cId="516723785" sldId="356"/>
        </pc:sldMkLst>
      </pc:sldChg>
      <pc:sldChg chg="add">
        <pc:chgData name="Muskan Tantia" userId="aWwVBX45a3U9Ys9syBnB98cdwpeOkBCUEbLsGJ/gTdU=" providerId="None" clId="Web-{61C4217B-9E4A-41DA-8464-8F07D0C254F6}" dt="2022-08-03T23:25:48.713" v="102"/>
        <pc:sldMkLst>
          <pc:docMk/>
          <pc:sldMk cId="3142706421" sldId="357"/>
        </pc:sldMkLst>
      </pc:sldChg>
      <pc:sldChg chg="add">
        <pc:chgData name="Muskan Tantia" userId="aWwVBX45a3U9Ys9syBnB98cdwpeOkBCUEbLsGJ/gTdU=" providerId="None" clId="Web-{61C4217B-9E4A-41DA-8464-8F07D0C254F6}" dt="2022-08-03T23:25:48.870" v="103"/>
        <pc:sldMkLst>
          <pc:docMk/>
          <pc:sldMk cId="907026621" sldId="358"/>
        </pc:sldMkLst>
      </pc:sldChg>
      <pc:sldChg chg="add">
        <pc:chgData name="Muskan Tantia" userId="aWwVBX45a3U9Ys9syBnB98cdwpeOkBCUEbLsGJ/gTdU=" providerId="None" clId="Web-{61C4217B-9E4A-41DA-8464-8F07D0C254F6}" dt="2022-08-03T23:25:49.026" v="104"/>
        <pc:sldMkLst>
          <pc:docMk/>
          <pc:sldMk cId="1714033634" sldId="359"/>
        </pc:sldMkLst>
      </pc:sldChg>
    </pc:docChg>
  </pc:docChgLst>
  <pc:docChgLst>
    <pc:chgData name="Muskan Tantia" userId="aWwVBX45a3U9Ys9syBnB98cdwpeOkBCUEbLsGJ/gTdU=" providerId="None" clId="Web-{5098B93A-549E-4275-A408-62681742A9B0}"/>
    <pc:docChg chg="modSld">
      <pc:chgData name="Muskan Tantia" userId="aWwVBX45a3U9Ys9syBnB98cdwpeOkBCUEbLsGJ/gTdU=" providerId="None" clId="Web-{5098B93A-549E-4275-A408-62681742A9B0}" dt="2022-08-03T11:05:23.420" v="194" actId="14100"/>
      <pc:docMkLst>
        <pc:docMk/>
      </pc:docMkLst>
      <pc:sldChg chg="addSp modSp">
        <pc:chgData name="Muskan Tantia" userId="aWwVBX45a3U9Ys9syBnB98cdwpeOkBCUEbLsGJ/gTdU=" providerId="None" clId="Web-{5098B93A-549E-4275-A408-62681742A9B0}" dt="2022-08-03T10:56:41.327" v="78"/>
        <pc:sldMkLst>
          <pc:docMk/>
          <pc:sldMk cId="3553169757" sldId="271"/>
        </pc:sldMkLst>
        <pc:spChg chg="add">
          <ac:chgData name="Muskan Tantia" userId="aWwVBX45a3U9Ys9syBnB98cdwpeOkBCUEbLsGJ/gTdU=" providerId="None" clId="Web-{5098B93A-549E-4275-A408-62681742A9B0}" dt="2022-08-03T10:56:41.311" v="76"/>
          <ac:spMkLst>
            <pc:docMk/>
            <pc:sldMk cId="3553169757" sldId="271"/>
            <ac:spMk id="4" creationId="{8F9FC063-004F-3E89-1B60-A60F66B47209}"/>
          </ac:spMkLst>
        </pc:spChg>
        <pc:spChg chg="add mod">
          <ac:chgData name="Muskan Tantia" userId="aWwVBX45a3U9Ys9syBnB98cdwpeOkBCUEbLsGJ/gTdU=" providerId="None" clId="Web-{5098B93A-549E-4275-A408-62681742A9B0}" dt="2022-08-03T10:56:41.327" v="77"/>
          <ac:spMkLst>
            <pc:docMk/>
            <pc:sldMk cId="3553169757" sldId="271"/>
            <ac:spMk id="7" creationId="{D6602296-74AD-143B-2A9F-2D35ADBDBFD0}"/>
          </ac:spMkLst>
        </pc:spChg>
        <pc:spChg chg="add mod">
          <ac:chgData name="Muskan Tantia" userId="aWwVBX45a3U9Ys9syBnB98cdwpeOkBCUEbLsGJ/gTdU=" providerId="None" clId="Web-{5098B93A-549E-4275-A408-62681742A9B0}" dt="2022-08-03T10:56:41.327" v="78"/>
          <ac:spMkLst>
            <pc:docMk/>
            <pc:sldMk cId="3553169757" sldId="271"/>
            <ac:spMk id="10" creationId="{50EC3977-33A3-302D-A9C7-4D69D0D50CD8}"/>
          </ac:spMkLst>
        </pc:spChg>
      </pc:sldChg>
      <pc:sldChg chg="addSp delSp modSp">
        <pc:chgData name="Muskan Tantia" userId="aWwVBX45a3U9Ys9syBnB98cdwpeOkBCUEbLsGJ/gTdU=" providerId="None" clId="Web-{5098B93A-549E-4275-A408-62681742A9B0}" dt="2022-08-03T11:02:16.805" v="159" actId="14100"/>
        <pc:sldMkLst>
          <pc:docMk/>
          <pc:sldMk cId="2912760481" sldId="279"/>
        </pc:sldMkLst>
        <pc:spChg chg="add del mod">
          <ac:chgData name="Muskan Tantia" userId="aWwVBX45a3U9Ys9syBnB98cdwpeOkBCUEbLsGJ/gTdU=" providerId="None" clId="Web-{5098B93A-549E-4275-A408-62681742A9B0}" dt="2022-08-03T11:00:48.506" v="140" actId="1076"/>
          <ac:spMkLst>
            <pc:docMk/>
            <pc:sldMk cId="2912760481" sldId="279"/>
            <ac:spMk id="18" creationId="{98DB14A0-97DF-F1E9-8C0E-503D0FF3BB8E}"/>
          </ac:spMkLst>
        </pc:spChg>
        <pc:spChg chg="mod">
          <ac:chgData name="Muskan Tantia" userId="aWwVBX45a3U9Ys9syBnB98cdwpeOkBCUEbLsGJ/gTdU=" providerId="None" clId="Web-{5098B93A-549E-4275-A408-62681742A9B0}" dt="2022-08-03T11:00:52.615" v="141" actId="1076"/>
          <ac:spMkLst>
            <pc:docMk/>
            <pc:sldMk cId="2912760481" sldId="279"/>
            <ac:spMk id="19" creationId="{C4B31FF3-5F49-9525-899A-A02822FFA33F}"/>
          </ac:spMkLst>
        </pc:spChg>
        <pc:spChg chg="mod">
          <ac:chgData name="Muskan Tantia" userId="aWwVBX45a3U9Ys9syBnB98cdwpeOkBCUEbLsGJ/gTdU=" providerId="None" clId="Web-{5098B93A-549E-4275-A408-62681742A9B0}" dt="2022-08-03T11:00:57.537" v="142" actId="1076"/>
          <ac:spMkLst>
            <pc:docMk/>
            <pc:sldMk cId="2912760481" sldId="279"/>
            <ac:spMk id="20" creationId="{4E61858C-0DBC-8202-F83A-97E6282A8B26}"/>
          </ac:spMkLst>
        </pc:spChg>
        <pc:spChg chg="mod">
          <ac:chgData name="Muskan Tantia" userId="aWwVBX45a3U9Ys9syBnB98cdwpeOkBCUEbLsGJ/gTdU=" providerId="None" clId="Web-{5098B93A-549E-4275-A408-62681742A9B0}" dt="2022-08-03T11:02:16.805" v="159" actId="14100"/>
          <ac:spMkLst>
            <pc:docMk/>
            <pc:sldMk cId="2912760481" sldId="279"/>
            <ac:spMk id="21" creationId="{6E9F8E21-69A2-1F7C-5B2D-F8E3E0678D9D}"/>
          </ac:spMkLst>
        </pc:spChg>
      </pc:sldChg>
      <pc:sldChg chg="addSp modSp">
        <pc:chgData name="Muskan Tantia" userId="aWwVBX45a3U9Ys9syBnB98cdwpeOkBCUEbLsGJ/gTdU=" providerId="None" clId="Web-{5098B93A-549E-4275-A408-62681742A9B0}" dt="2022-08-03T10:56:45.765" v="84"/>
        <pc:sldMkLst>
          <pc:docMk/>
          <pc:sldMk cId="1486982962" sldId="295"/>
        </pc:sldMkLst>
        <pc:spChg chg="add">
          <ac:chgData name="Muskan Tantia" userId="aWwVBX45a3U9Ys9syBnB98cdwpeOkBCUEbLsGJ/gTdU=" providerId="None" clId="Web-{5098B93A-549E-4275-A408-62681742A9B0}" dt="2022-08-03T10:56:45.749" v="82"/>
          <ac:spMkLst>
            <pc:docMk/>
            <pc:sldMk cId="1486982962" sldId="295"/>
            <ac:spMk id="5" creationId="{234651CB-C324-FA8C-F62A-21F97C50D59D}"/>
          </ac:spMkLst>
        </pc:spChg>
        <pc:spChg chg="add mod">
          <ac:chgData name="Muskan Tantia" userId="aWwVBX45a3U9Ys9syBnB98cdwpeOkBCUEbLsGJ/gTdU=" providerId="None" clId="Web-{5098B93A-549E-4275-A408-62681742A9B0}" dt="2022-08-03T10:56:45.765" v="83"/>
          <ac:spMkLst>
            <pc:docMk/>
            <pc:sldMk cId="1486982962" sldId="295"/>
            <ac:spMk id="8" creationId="{4C26D758-ABD3-30C1-3BBF-3FAF0EE74904}"/>
          </ac:spMkLst>
        </pc:spChg>
        <pc:spChg chg="add mod">
          <ac:chgData name="Muskan Tantia" userId="aWwVBX45a3U9Ys9syBnB98cdwpeOkBCUEbLsGJ/gTdU=" providerId="None" clId="Web-{5098B93A-549E-4275-A408-62681742A9B0}" dt="2022-08-03T10:56:45.765" v="84"/>
          <ac:spMkLst>
            <pc:docMk/>
            <pc:sldMk cId="1486982962" sldId="295"/>
            <ac:spMk id="11" creationId="{C4542674-05DE-7873-3099-F1F5AB23ABA4}"/>
          </ac:spMkLst>
        </pc:spChg>
      </pc:sldChg>
      <pc:sldChg chg="addSp modSp">
        <pc:chgData name="Muskan Tantia" userId="aWwVBX45a3U9Ys9syBnB98cdwpeOkBCUEbLsGJ/gTdU=" providerId="None" clId="Web-{5098B93A-549E-4275-A408-62681742A9B0}" dt="2022-08-03T10:56:47.608" v="87"/>
        <pc:sldMkLst>
          <pc:docMk/>
          <pc:sldMk cId="221596266" sldId="296"/>
        </pc:sldMkLst>
        <pc:spChg chg="add">
          <ac:chgData name="Muskan Tantia" userId="aWwVBX45a3U9Ys9syBnB98cdwpeOkBCUEbLsGJ/gTdU=" providerId="None" clId="Web-{5098B93A-549E-4275-A408-62681742A9B0}" dt="2022-08-03T10:56:47.593" v="85"/>
          <ac:spMkLst>
            <pc:docMk/>
            <pc:sldMk cId="221596266" sldId="296"/>
            <ac:spMk id="5" creationId="{62F45D2C-F48C-3169-6AB6-F6B5E0941E58}"/>
          </ac:spMkLst>
        </pc:spChg>
        <pc:spChg chg="add mod">
          <ac:chgData name="Muskan Tantia" userId="aWwVBX45a3U9Ys9syBnB98cdwpeOkBCUEbLsGJ/gTdU=" providerId="None" clId="Web-{5098B93A-549E-4275-A408-62681742A9B0}" dt="2022-08-03T10:56:47.593" v="86"/>
          <ac:spMkLst>
            <pc:docMk/>
            <pc:sldMk cId="221596266" sldId="296"/>
            <ac:spMk id="8" creationId="{08816EE8-DB60-AC0C-4281-B82FD197FD0F}"/>
          </ac:spMkLst>
        </pc:spChg>
        <pc:spChg chg="add mod">
          <ac:chgData name="Muskan Tantia" userId="aWwVBX45a3U9Ys9syBnB98cdwpeOkBCUEbLsGJ/gTdU=" providerId="None" clId="Web-{5098B93A-549E-4275-A408-62681742A9B0}" dt="2022-08-03T10:56:47.608" v="87"/>
          <ac:spMkLst>
            <pc:docMk/>
            <pc:sldMk cId="221596266" sldId="296"/>
            <ac:spMk id="11" creationId="{C604251D-AE68-1188-1A0A-E0F2520A1107}"/>
          </ac:spMkLst>
        </pc:spChg>
      </pc:sldChg>
      <pc:sldChg chg="addSp modSp">
        <pc:chgData name="Muskan Tantia" userId="aWwVBX45a3U9Ys9syBnB98cdwpeOkBCUEbLsGJ/gTdU=" providerId="None" clId="Web-{5098B93A-549E-4275-A408-62681742A9B0}" dt="2022-08-03T10:56:43.593" v="81"/>
        <pc:sldMkLst>
          <pc:docMk/>
          <pc:sldMk cId="305198024" sldId="297"/>
        </pc:sldMkLst>
        <pc:spChg chg="add">
          <ac:chgData name="Muskan Tantia" userId="aWwVBX45a3U9Ys9syBnB98cdwpeOkBCUEbLsGJ/gTdU=" providerId="None" clId="Web-{5098B93A-549E-4275-A408-62681742A9B0}" dt="2022-08-03T10:56:43.577" v="79"/>
          <ac:spMkLst>
            <pc:docMk/>
            <pc:sldMk cId="305198024" sldId="297"/>
            <ac:spMk id="5" creationId="{450B9F08-37D0-9079-35D7-36656D7056BA}"/>
          </ac:spMkLst>
        </pc:spChg>
        <pc:spChg chg="add mod">
          <ac:chgData name="Muskan Tantia" userId="aWwVBX45a3U9Ys9syBnB98cdwpeOkBCUEbLsGJ/gTdU=" providerId="None" clId="Web-{5098B93A-549E-4275-A408-62681742A9B0}" dt="2022-08-03T10:56:43.593" v="80"/>
          <ac:spMkLst>
            <pc:docMk/>
            <pc:sldMk cId="305198024" sldId="297"/>
            <ac:spMk id="8" creationId="{A2F09D0A-5598-EFBE-70EA-DC6DCBB8F010}"/>
          </ac:spMkLst>
        </pc:spChg>
        <pc:spChg chg="add mod">
          <ac:chgData name="Muskan Tantia" userId="aWwVBX45a3U9Ys9syBnB98cdwpeOkBCUEbLsGJ/gTdU=" providerId="None" clId="Web-{5098B93A-549E-4275-A408-62681742A9B0}" dt="2022-08-03T10:56:43.593" v="81"/>
          <ac:spMkLst>
            <pc:docMk/>
            <pc:sldMk cId="305198024" sldId="297"/>
            <ac:spMk id="11" creationId="{D3837133-EB86-CF08-1CA2-02C5C1330D84}"/>
          </ac:spMkLst>
        </pc:spChg>
      </pc:sldChg>
      <pc:sldChg chg="addSp modSp">
        <pc:chgData name="Muskan Tantia" userId="aWwVBX45a3U9Ys9syBnB98cdwpeOkBCUEbLsGJ/gTdU=" providerId="None" clId="Web-{5098B93A-549E-4275-A408-62681742A9B0}" dt="2022-08-03T10:56:50.577" v="90"/>
        <pc:sldMkLst>
          <pc:docMk/>
          <pc:sldMk cId="1555921616" sldId="298"/>
        </pc:sldMkLst>
        <pc:spChg chg="add">
          <ac:chgData name="Muskan Tantia" userId="aWwVBX45a3U9Ys9syBnB98cdwpeOkBCUEbLsGJ/gTdU=" providerId="None" clId="Web-{5098B93A-549E-4275-A408-62681742A9B0}" dt="2022-08-03T10:56:50.546" v="88"/>
          <ac:spMkLst>
            <pc:docMk/>
            <pc:sldMk cId="1555921616" sldId="298"/>
            <ac:spMk id="5" creationId="{3E9FCD82-8228-BA30-C5BA-C92DBA05E990}"/>
          </ac:spMkLst>
        </pc:spChg>
        <pc:spChg chg="add mod">
          <ac:chgData name="Muskan Tantia" userId="aWwVBX45a3U9Ys9syBnB98cdwpeOkBCUEbLsGJ/gTdU=" providerId="None" clId="Web-{5098B93A-549E-4275-A408-62681742A9B0}" dt="2022-08-03T10:56:50.562" v="89"/>
          <ac:spMkLst>
            <pc:docMk/>
            <pc:sldMk cId="1555921616" sldId="298"/>
            <ac:spMk id="8" creationId="{DB268529-4EDE-EC69-6FF8-152A3E4FAC10}"/>
          </ac:spMkLst>
        </pc:spChg>
        <pc:spChg chg="add mod">
          <ac:chgData name="Muskan Tantia" userId="aWwVBX45a3U9Ys9syBnB98cdwpeOkBCUEbLsGJ/gTdU=" providerId="None" clId="Web-{5098B93A-549E-4275-A408-62681742A9B0}" dt="2022-08-03T10:56:50.577" v="90"/>
          <ac:spMkLst>
            <pc:docMk/>
            <pc:sldMk cId="1555921616" sldId="298"/>
            <ac:spMk id="11" creationId="{CFFE1BCE-60C7-865E-95F9-E590BCDE5379}"/>
          </ac:spMkLst>
        </pc:spChg>
      </pc:sldChg>
      <pc:sldChg chg="addSp modSp">
        <pc:chgData name="Muskan Tantia" userId="aWwVBX45a3U9Ys9syBnB98cdwpeOkBCUEbLsGJ/gTdU=" providerId="None" clId="Web-{5098B93A-549E-4275-A408-62681742A9B0}" dt="2022-08-03T11:04:00.996" v="176" actId="1076"/>
        <pc:sldMkLst>
          <pc:docMk/>
          <pc:sldMk cId="1285508159" sldId="299"/>
        </pc:sldMkLst>
        <pc:spChg chg="add">
          <ac:chgData name="Muskan Tantia" userId="aWwVBX45a3U9Ys9syBnB98cdwpeOkBCUEbLsGJ/gTdU=" providerId="None" clId="Web-{5098B93A-549E-4275-A408-62681742A9B0}" dt="2022-08-03T10:56:38.780" v="73"/>
          <ac:spMkLst>
            <pc:docMk/>
            <pc:sldMk cId="1285508159" sldId="299"/>
            <ac:spMk id="6" creationId="{C3C008C1-B736-BC1D-4703-D6B8ABFEE888}"/>
          </ac:spMkLst>
        </pc:spChg>
        <pc:spChg chg="add mod">
          <ac:chgData name="Muskan Tantia" userId="aWwVBX45a3U9Ys9syBnB98cdwpeOkBCUEbLsGJ/gTdU=" providerId="None" clId="Web-{5098B93A-549E-4275-A408-62681742A9B0}" dt="2022-08-03T10:56:38.842" v="74"/>
          <ac:spMkLst>
            <pc:docMk/>
            <pc:sldMk cId="1285508159" sldId="299"/>
            <ac:spMk id="12" creationId="{03B51EC9-8049-5301-D462-8E4098033C3E}"/>
          </ac:spMkLst>
        </pc:spChg>
        <pc:spChg chg="add mod">
          <ac:chgData name="Muskan Tantia" userId="aWwVBX45a3U9Ys9syBnB98cdwpeOkBCUEbLsGJ/gTdU=" providerId="None" clId="Web-{5098B93A-549E-4275-A408-62681742A9B0}" dt="2022-08-03T10:56:38.921" v="75"/>
          <ac:spMkLst>
            <pc:docMk/>
            <pc:sldMk cId="1285508159" sldId="299"/>
            <ac:spMk id="14" creationId="{03681D95-5CCC-6F8A-9BCF-2910142394C1}"/>
          </ac:spMkLst>
        </pc:spChg>
        <pc:graphicFrameChg chg="mod">
          <ac:chgData name="Muskan Tantia" userId="aWwVBX45a3U9Ys9syBnB98cdwpeOkBCUEbLsGJ/gTdU=" providerId="None" clId="Web-{5098B93A-549E-4275-A408-62681742A9B0}" dt="2022-08-03T11:04:00.996" v="176" actId="1076"/>
          <ac:graphicFrameMkLst>
            <pc:docMk/>
            <pc:sldMk cId="1285508159" sldId="299"/>
            <ac:graphicFrameMk id="3" creationId="{6AFF48A1-98BD-CB4E-F4A4-4773806602AE}"/>
          </ac:graphicFrameMkLst>
        </pc:graphicFrameChg>
      </pc:sldChg>
      <pc:sldChg chg="addSp modSp">
        <pc:chgData name="Muskan Tantia" userId="aWwVBX45a3U9Ys9syBnB98cdwpeOkBCUEbLsGJ/gTdU=" providerId="None" clId="Web-{5098B93A-549E-4275-A408-62681742A9B0}" dt="2022-08-03T10:58:12.704" v="123" actId="1076"/>
        <pc:sldMkLst>
          <pc:docMk/>
          <pc:sldMk cId="1496318095" sldId="301"/>
        </pc:sldMkLst>
        <pc:spChg chg="add">
          <ac:chgData name="Muskan Tantia" userId="aWwVBX45a3U9Ys9syBnB98cdwpeOkBCUEbLsGJ/gTdU=" providerId="None" clId="Web-{5098B93A-549E-4275-A408-62681742A9B0}" dt="2022-08-03T10:56:15.061" v="52"/>
          <ac:spMkLst>
            <pc:docMk/>
            <pc:sldMk cId="1496318095" sldId="301"/>
            <ac:spMk id="4" creationId="{0D275AC4-C4F7-6BED-0EE8-B0ED303E9F7B}"/>
          </ac:spMkLst>
        </pc:spChg>
        <pc:spChg chg="add mod">
          <ac:chgData name="Muskan Tantia" userId="aWwVBX45a3U9Ys9syBnB98cdwpeOkBCUEbLsGJ/gTdU=" providerId="None" clId="Web-{5098B93A-549E-4275-A408-62681742A9B0}" dt="2022-08-03T10:56:15.076" v="53"/>
          <ac:spMkLst>
            <pc:docMk/>
            <pc:sldMk cId="1496318095" sldId="301"/>
            <ac:spMk id="7" creationId="{4AE54F39-70C6-E62B-5FDB-D158702D7C6F}"/>
          </ac:spMkLst>
        </pc:spChg>
        <pc:spChg chg="add mod">
          <ac:chgData name="Muskan Tantia" userId="aWwVBX45a3U9Ys9syBnB98cdwpeOkBCUEbLsGJ/gTdU=" providerId="None" clId="Web-{5098B93A-549E-4275-A408-62681742A9B0}" dt="2022-08-03T10:56:15.092" v="54"/>
          <ac:spMkLst>
            <pc:docMk/>
            <pc:sldMk cId="1496318095" sldId="301"/>
            <ac:spMk id="14" creationId="{B3F1FAE5-06E0-1EED-F003-3648E10BA4E4}"/>
          </ac:spMkLst>
        </pc:spChg>
        <pc:spChg chg="mod">
          <ac:chgData name="Muskan Tantia" userId="aWwVBX45a3U9Ys9syBnB98cdwpeOkBCUEbLsGJ/gTdU=" providerId="None" clId="Web-{5098B93A-549E-4275-A408-62681742A9B0}" dt="2022-08-03T10:57:51.626" v="121" actId="1076"/>
          <ac:spMkLst>
            <pc:docMk/>
            <pc:sldMk cId="1496318095" sldId="301"/>
            <ac:spMk id="50" creationId="{4E0FFE5D-4A11-B8B5-CACB-0F91D63E0B4E}"/>
          </ac:spMkLst>
        </pc:spChg>
        <pc:spChg chg="mod">
          <ac:chgData name="Muskan Tantia" userId="aWwVBX45a3U9Ys9syBnB98cdwpeOkBCUEbLsGJ/gTdU=" providerId="None" clId="Web-{5098B93A-549E-4275-A408-62681742A9B0}" dt="2022-08-03T10:58:12.704" v="123" actId="1076"/>
          <ac:spMkLst>
            <pc:docMk/>
            <pc:sldMk cId="1496318095" sldId="301"/>
            <ac:spMk id="57" creationId="{65FFC9A3-31C1-66E3-0CED-3C801D0D396B}"/>
          </ac:spMkLst>
        </pc:spChg>
        <pc:cxnChg chg="mod">
          <ac:chgData name="Muskan Tantia" userId="aWwVBX45a3U9Ys9syBnB98cdwpeOkBCUEbLsGJ/gTdU=" providerId="None" clId="Web-{5098B93A-549E-4275-A408-62681742A9B0}" dt="2022-08-03T10:57:51.626" v="121" actId="1076"/>
          <ac:cxnSpMkLst>
            <pc:docMk/>
            <pc:sldMk cId="1496318095" sldId="301"/>
            <ac:cxnSpMk id="35" creationId="{1E9B844C-0F98-3D43-AB33-3ED81896BC54}"/>
          </ac:cxnSpMkLst>
        </pc:cxnChg>
        <pc:cxnChg chg="mod">
          <ac:chgData name="Muskan Tantia" userId="aWwVBX45a3U9Ys9syBnB98cdwpeOkBCUEbLsGJ/gTdU=" providerId="None" clId="Web-{5098B93A-549E-4275-A408-62681742A9B0}" dt="2022-08-03T10:57:51.626" v="121" actId="1076"/>
          <ac:cxnSpMkLst>
            <pc:docMk/>
            <pc:sldMk cId="1496318095" sldId="301"/>
            <ac:cxnSpMk id="48" creationId="{73B553F0-FBE1-AEFA-1C1F-C0C3DBBA6253}"/>
          </ac:cxnSpMkLst>
        </pc:cxnChg>
        <pc:cxnChg chg="mod">
          <ac:chgData name="Muskan Tantia" userId="aWwVBX45a3U9Ys9syBnB98cdwpeOkBCUEbLsGJ/gTdU=" providerId="None" clId="Web-{5098B93A-549E-4275-A408-62681742A9B0}" dt="2022-08-03T10:58:06.751" v="122" actId="14100"/>
          <ac:cxnSpMkLst>
            <pc:docMk/>
            <pc:sldMk cId="1496318095" sldId="301"/>
            <ac:cxnSpMk id="65" creationId="{15EBD60E-2679-3661-B394-3BD4F1A061C2}"/>
          </ac:cxnSpMkLst>
        </pc:cxnChg>
      </pc:sldChg>
      <pc:sldChg chg="addSp modSp">
        <pc:chgData name="Muskan Tantia" userId="aWwVBX45a3U9Ys9syBnB98cdwpeOkBCUEbLsGJ/gTdU=" providerId="None" clId="Web-{5098B93A-549E-4275-A408-62681742A9B0}" dt="2022-08-03T10:56:36.217" v="72"/>
        <pc:sldMkLst>
          <pc:docMk/>
          <pc:sldMk cId="3036917782" sldId="302"/>
        </pc:sldMkLst>
        <pc:spChg chg="add">
          <ac:chgData name="Muskan Tantia" userId="aWwVBX45a3U9Ys9syBnB98cdwpeOkBCUEbLsGJ/gTdU=" providerId="None" clId="Web-{5098B93A-549E-4275-A408-62681742A9B0}" dt="2022-08-03T10:56:36.202" v="70"/>
          <ac:spMkLst>
            <pc:docMk/>
            <pc:sldMk cId="3036917782" sldId="302"/>
            <ac:spMk id="3" creationId="{56753755-7EB0-1726-95DE-974EC84D849C}"/>
          </ac:spMkLst>
        </pc:spChg>
        <pc:spChg chg="add mod">
          <ac:chgData name="Muskan Tantia" userId="aWwVBX45a3U9Ys9syBnB98cdwpeOkBCUEbLsGJ/gTdU=" providerId="None" clId="Web-{5098B93A-549E-4275-A408-62681742A9B0}" dt="2022-08-03T10:56:36.202" v="71"/>
          <ac:spMkLst>
            <pc:docMk/>
            <pc:sldMk cId="3036917782" sldId="302"/>
            <ac:spMk id="8" creationId="{457DE4E3-CD70-F7D8-2589-1BB408567A36}"/>
          </ac:spMkLst>
        </pc:spChg>
        <pc:spChg chg="add mod">
          <ac:chgData name="Muskan Tantia" userId="aWwVBX45a3U9Ys9syBnB98cdwpeOkBCUEbLsGJ/gTdU=" providerId="None" clId="Web-{5098B93A-549E-4275-A408-62681742A9B0}" dt="2022-08-03T10:56:36.217" v="72"/>
          <ac:spMkLst>
            <pc:docMk/>
            <pc:sldMk cId="3036917782" sldId="302"/>
            <ac:spMk id="11" creationId="{7A8A9DE8-6AC1-070B-3A92-E8B72BF318B3}"/>
          </ac:spMkLst>
        </pc:spChg>
      </pc:sldChg>
      <pc:sldChg chg="addSp modSp">
        <pc:chgData name="Muskan Tantia" userId="aWwVBX45a3U9Ys9syBnB98cdwpeOkBCUEbLsGJ/gTdU=" providerId="None" clId="Web-{5098B93A-549E-4275-A408-62681742A9B0}" dt="2022-08-03T10:57:12.812" v="120"/>
        <pc:sldMkLst>
          <pc:docMk/>
          <pc:sldMk cId="2615554993" sldId="303"/>
        </pc:sldMkLst>
        <pc:spChg chg="add">
          <ac:chgData name="Muskan Tantia" userId="aWwVBX45a3U9Ys9syBnB98cdwpeOkBCUEbLsGJ/gTdU=" providerId="None" clId="Web-{5098B93A-549E-4275-A408-62681742A9B0}" dt="2022-08-03T10:57:12.781" v="118"/>
          <ac:spMkLst>
            <pc:docMk/>
            <pc:sldMk cId="2615554993" sldId="303"/>
            <ac:spMk id="5" creationId="{CB3BBE6F-087E-B8A8-E601-4B042605FD34}"/>
          </ac:spMkLst>
        </pc:spChg>
        <pc:spChg chg="add">
          <ac:chgData name="Muskan Tantia" userId="aWwVBX45a3U9Ys9syBnB98cdwpeOkBCUEbLsGJ/gTdU=" providerId="None" clId="Web-{5098B93A-549E-4275-A408-62681742A9B0}" dt="2022-08-03T10:57:12.797" v="119"/>
          <ac:spMkLst>
            <pc:docMk/>
            <pc:sldMk cId="2615554993" sldId="303"/>
            <ac:spMk id="7" creationId="{4B8300C5-1611-6410-F70E-C953D151062C}"/>
          </ac:spMkLst>
        </pc:spChg>
        <pc:spChg chg="add mod">
          <ac:chgData name="Muskan Tantia" userId="aWwVBX45a3U9Ys9syBnB98cdwpeOkBCUEbLsGJ/gTdU=" providerId="None" clId="Web-{5098B93A-549E-4275-A408-62681742A9B0}" dt="2022-08-03T10:57:12.812" v="120"/>
          <ac:spMkLst>
            <pc:docMk/>
            <pc:sldMk cId="2615554993" sldId="303"/>
            <ac:spMk id="9" creationId="{8C4AA086-F7A4-E322-F537-B0CADC6EB3E6}"/>
          </ac:spMkLst>
        </pc:spChg>
      </pc:sldChg>
      <pc:sldChg chg="addSp modSp">
        <pc:chgData name="Muskan Tantia" userId="aWwVBX45a3U9Ys9syBnB98cdwpeOkBCUEbLsGJ/gTdU=" providerId="None" clId="Web-{5098B93A-549E-4275-A408-62681742A9B0}" dt="2022-08-03T10:55:08.106" v="30" actId="1076"/>
        <pc:sldMkLst>
          <pc:docMk/>
          <pc:sldMk cId="1781070102" sldId="305"/>
        </pc:sldMkLst>
        <pc:spChg chg="add mod">
          <ac:chgData name="Muskan Tantia" userId="aWwVBX45a3U9Ys9syBnB98cdwpeOkBCUEbLsGJ/gTdU=" providerId="None" clId="Web-{5098B93A-549E-4275-A408-62681742A9B0}" dt="2022-08-03T10:54:59.246" v="27" actId="1076"/>
          <ac:spMkLst>
            <pc:docMk/>
            <pc:sldMk cId="1781070102" sldId="305"/>
            <ac:spMk id="3" creationId="{547D2482-5A92-DF6A-AF05-6BF563EDAA69}"/>
          </ac:spMkLst>
        </pc:spChg>
        <pc:spChg chg="add mod">
          <ac:chgData name="Muskan Tantia" userId="aWwVBX45a3U9Ys9syBnB98cdwpeOkBCUEbLsGJ/gTdU=" providerId="None" clId="Web-{5098B93A-549E-4275-A408-62681742A9B0}" dt="2022-08-03T10:55:08.106" v="30" actId="1076"/>
          <ac:spMkLst>
            <pc:docMk/>
            <pc:sldMk cId="1781070102" sldId="305"/>
            <ac:spMk id="5" creationId="{1F810645-CC06-663B-E09B-6F60175AB36C}"/>
          </ac:spMkLst>
        </pc:spChg>
        <pc:spChg chg="add mod">
          <ac:chgData name="Muskan Tantia" userId="aWwVBX45a3U9Ys9syBnB98cdwpeOkBCUEbLsGJ/gTdU=" providerId="None" clId="Web-{5098B93A-549E-4275-A408-62681742A9B0}" dt="2022-08-03T10:54:59.246" v="29" actId="1076"/>
          <ac:spMkLst>
            <pc:docMk/>
            <pc:sldMk cId="1781070102" sldId="305"/>
            <ac:spMk id="8" creationId="{54840060-CDDC-BD3C-F294-923C31F5BA6C}"/>
          </ac:spMkLst>
        </pc:spChg>
      </pc:sldChg>
      <pc:sldChg chg="addSp modSp">
        <pc:chgData name="Muskan Tantia" userId="aWwVBX45a3U9Ys9syBnB98cdwpeOkBCUEbLsGJ/gTdU=" providerId="None" clId="Web-{5098B93A-549E-4275-A408-62681742A9B0}" dt="2022-08-03T10:55:54.654" v="33"/>
        <pc:sldMkLst>
          <pc:docMk/>
          <pc:sldMk cId="520362858" sldId="306"/>
        </pc:sldMkLst>
        <pc:spChg chg="add">
          <ac:chgData name="Muskan Tantia" userId="aWwVBX45a3U9Ys9syBnB98cdwpeOkBCUEbLsGJ/gTdU=" providerId="None" clId="Web-{5098B93A-549E-4275-A408-62681742A9B0}" dt="2022-08-03T10:55:54.607" v="31"/>
          <ac:spMkLst>
            <pc:docMk/>
            <pc:sldMk cId="520362858" sldId="306"/>
            <ac:spMk id="14" creationId="{B66F7420-F78E-4956-E8D7-789194E9C8B9}"/>
          </ac:spMkLst>
        </pc:spChg>
        <pc:spChg chg="add mod">
          <ac:chgData name="Muskan Tantia" userId="aWwVBX45a3U9Ys9syBnB98cdwpeOkBCUEbLsGJ/gTdU=" providerId="None" clId="Web-{5098B93A-549E-4275-A408-62681742A9B0}" dt="2022-08-03T10:55:54.638" v="32"/>
          <ac:spMkLst>
            <pc:docMk/>
            <pc:sldMk cId="520362858" sldId="306"/>
            <ac:spMk id="21" creationId="{4FE956BA-B3E8-D305-70C1-0BBB11269808}"/>
          </ac:spMkLst>
        </pc:spChg>
        <pc:spChg chg="add mod">
          <ac:chgData name="Muskan Tantia" userId="aWwVBX45a3U9Ys9syBnB98cdwpeOkBCUEbLsGJ/gTdU=" providerId="None" clId="Web-{5098B93A-549E-4275-A408-62681742A9B0}" dt="2022-08-03T10:55:54.654" v="33"/>
          <ac:spMkLst>
            <pc:docMk/>
            <pc:sldMk cId="520362858" sldId="306"/>
            <ac:spMk id="27" creationId="{FBCC7068-8608-66B7-AA64-BB0ACB33D268}"/>
          </ac:spMkLst>
        </pc:spChg>
      </pc:sldChg>
      <pc:sldChg chg="addSp delSp modSp">
        <pc:chgData name="Muskan Tantia" userId="aWwVBX45a3U9Ys9syBnB98cdwpeOkBCUEbLsGJ/gTdU=" providerId="None" clId="Web-{5098B93A-549E-4275-A408-62681742A9B0}" dt="2022-08-03T11:03:39.464" v="163"/>
        <pc:sldMkLst>
          <pc:docMk/>
          <pc:sldMk cId="920599861" sldId="307"/>
        </pc:sldMkLst>
        <pc:spChg chg="add">
          <ac:chgData name="Muskan Tantia" userId="aWwVBX45a3U9Ys9syBnB98cdwpeOkBCUEbLsGJ/gTdU=" providerId="None" clId="Web-{5098B93A-549E-4275-A408-62681742A9B0}" dt="2022-08-03T11:03:39.386" v="160"/>
          <ac:spMkLst>
            <pc:docMk/>
            <pc:sldMk cId="920599861" sldId="307"/>
            <ac:spMk id="6" creationId="{ACB9F880-87B0-3814-4DA9-6E9736A6346B}"/>
          </ac:spMkLst>
        </pc:spChg>
        <pc:spChg chg="del">
          <ac:chgData name="Muskan Tantia" userId="aWwVBX45a3U9Ys9syBnB98cdwpeOkBCUEbLsGJ/gTdU=" providerId="None" clId="Web-{5098B93A-549E-4275-A408-62681742A9B0}" dt="2022-08-03T11:01:29.960" v="148"/>
          <ac:spMkLst>
            <pc:docMk/>
            <pc:sldMk cId="920599861" sldId="307"/>
            <ac:spMk id="18" creationId="{98DB14A0-97DF-F1E9-8C0E-503D0FF3BB8E}"/>
          </ac:spMkLst>
        </pc:spChg>
        <pc:spChg chg="del">
          <ac:chgData name="Muskan Tantia" userId="aWwVBX45a3U9Ys9syBnB98cdwpeOkBCUEbLsGJ/gTdU=" providerId="None" clId="Web-{5098B93A-549E-4275-A408-62681742A9B0}" dt="2022-08-03T11:01:27.554" v="147"/>
          <ac:spMkLst>
            <pc:docMk/>
            <pc:sldMk cId="920599861" sldId="307"/>
            <ac:spMk id="20" creationId="{4E61858C-0DBC-8202-F83A-97E6282A8B26}"/>
          </ac:spMkLst>
        </pc:spChg>
        <pc:spChg chg="add">
          <ac:chgData name="Muskan Tantia" userId="aWwVBX45a3U9Ys9syBnB98cdwpeOkBCUEbLsGJ/gTdU=" providerId="None" clId="Web-{5098B93A-549E-4275-A408-62681742A9B0}" dt="2022-08-03T11:03:39.402" v="161"/>
          <ac:spMkLst>
            <pc:docMk/>
            <pc:sldMk cId="920599861" sldId="307"/>
            <ac:spMk id="22" creationId="{C80099B1-92CF-D53D-9606-7267EBDE30DC}"/>
          </ac:spMkLst>
        </pc:spChg>
        <pc:spChg chg="add mod">
          <ac:chgData name="Muskan Tantia" userId="aWwVBX45a3U9Ys9syBnB98cdwpeOkBCUEbLsGJ/gTdU=" providerId="None" clId="Web-{5098B93A-549E-4275-A408-62681742A9B0}" dt="2022-08-03T11:03:39.433" v="162"/>
          <ac:spMkLst>
            <pc:docMk/>
            <pc:sldMk cId="920599861" sldId="307"/>
            <ac:spMk id="25" creationId="{8AEAFB25-17F9-3E4C-6F24-475CD91609A0}"/>
          </ac:spMkLst>
        </pc:spChg>
        <pc:spChg chg="add">
          <ac:chgData name="Muskan Tantia" userId="aWwVBX45a3U9Ys9syBnB98cdwpeOkBCUEbLsGJ/gTdU=" providerId="None" clId="Web-{5098B93A-549E-4275-A408-62681742A9B0}" dt="2022-08-03T11:03:39.464" v="163"/>
          <ac:spMkLst>
            <pc:docMk/>
            <pc:sldMk cId="920599861" sldId="307"/>
            <ac:spMk id="43" creationId="{27820633-EF21-8A4D-F241-9DFB29D97BC1}"/>
          </ac:spMkLst>
        </pc:spChg>
        <pc:spChg chg="del mod">
          <ac:chgData name="Muskan Tantia" userId="aWwVBX45a3U9Ys9syBnB98cdwpeOkBCUEbLsGJ/gTdU=" providerId="None" clId="Web-{5098B93A-549E-4275-A408-62681742A9B0}" dt="2022-08-03T11:01:24.444" v="146"/>
          <ac:spMkLst>
            <pc:docMk/>
            <pc:sldMk cId="920599861" sldId="307"/>
            <ac:spMk id="50" creationId="{EE961080-5160-48A1-A3EA-A181E6DAD6F4}"/>
          </ac:spMkLst>
        </pc:spChg>
      </pc:sldChg>
      <pc:sldChg chg="addSp delSp modSp">
        <pc:chgData name="Muskan Tantia" userId="aWwVBX45a3U9Ys9syBnB98cdwpeOkBCUEbLsGJ/gTdU=" providerId="None" clId="Web-{5098B93A-549E-4275-A408-62681742A9B0}" dt="2022-08-03T11:03:41.917" v="167"/>
        <pc:sldMkLst>
          <pc:docMk/>
          <pc:sldMk cId="3690910864" sldId="308"/>
        </pc:sldMkLst>
        <pc:spChg chg="add">
          <ac:chgData name="Muskan Tantia" userId="aWwVBX45a3U9Ys9syBnB98cdwpeOkBCUEbLsGJ/gTdU=" providerId="None" clId="Web-{5098B93A-549E-4275-A408-62681742A9B0}" dt="2022-08-03T11:03:41.824" v="164"/>
          <ac:spMkLst>
            <pc:docMk/>
            <pc:sldMk cId="3690910864" sldId="308"/>
            <ac:spMk id="5" creationId="{9BFF7342-FEC4-8942-E436-D39F6883F0FD}"/>
          </ac:spMkLst>
        </pc:spChg>
        <pc:spChg chg="del">
          <ac:chgData name="Muskan Tantia" userId="aWwVBX45a3U9Ys9syBnB98cdwpeOkBCUEbLsGJ/gTdU=" providerId="None" clId="Web-{5098B93A-549E-4275-A408-62681742A9B0}" dt="2022-08-03T11:01:38.429" v="151"/>
          <ac:spMkLst>
            <pc:docMk/>
            <pc:sldMk cId="3690910864" sldId="308"/>
            <ac:spMk id="18" creationId="{98DB14A0-97DF-F1E9-8C0E-503D0FF3BB8E}"/>
          </ac:spMkLst>
        </pc:spChg>
        <pc:spChg chg="del">
          <ac:chgData name="Muskan Tantia" userId="aWwVBX45a3U9Ys9syBnB98cdwpeOkBCUEbLsGJ/gTdU=" providerId="None" clId="Web-{5098B93A-549E-4275-A408-62681742A9B0}" dt="2022-08-03T11:01:38.429" v="150"/>
          <ac:spMkLst>
            <pc:docMk/>
            <pc:sldMk cId="3690910864" sldId="308"/>
            <ac:spMk id="20" creationId="{4E61858C-0DBC-8202-F83A-97E6282A8B26}"/>
          </ac:spMkLst>
        </pc:spChg>
        <pc:spChg chg="add">
          <ac:chgData name="Muskan Tantia" userId="aWwVBX45a3U9Ys9syBnB98cdwpeOkBCUEbLsGJ/gTdU=" providerId="None" clId="Web-{5098B93A-549E-4275-A408-62681742A9B0}" dt="2022-08-03T11:03:41.839" v="165"/>
          <ac:spMkLst>
            <pc:docMk/>
            <pc:sldMk cId="3690910864" sldId="308"/>
            <ac:spMk id="21" creationId="{B9E9D032-0A50-F8E3-08BD-E5CA3FF5E49E}"/>
          </ac:spMkLst>
        </pc:spChg>
        <pc:spChg chg="add mod">
          <ac:chgData name="Muskan Tantia" userId="aWwVBX45a3U9Ys9syBnB98cdwpeOkBCUEbLsGJ/gTdU=" providerId="None" clId="Web-{5098B93A-549E-4275-A408-62681742A9B0}" dt="2022-08-03T11:03:41.870" v="166"/>
          <ac:spMkLst>
            <pc:docMk/>
            <pc:sldMk cId="3690910864" sldId="308"/>
            <ac:spMk id="25" creationId="{30411892-E4FB-A7D3-4BE6-EDCDB886F714}"/>
          </ac:spMkLst>
        </pc:spChg>
        <pc:spChg chg="add">
          <ac:chgData name="Muskan Tantia" userId="aWwVBX45a3U9Ys9syBnB98cdwpeOkBCUEbLsGJ/gTdU=" providerId="None" clId="Web-{5098B93A-549E-4275-A408-62681742A9B0}" dt="2022-08-03T11:03:41.917" v="167"/>
          <ac:spMkLst>
            <pc:docMk/>
            <pc:sldMk cId="3690910864" sldId="308"/>
            <ac:spMk id="43" creationId="{3A4D3758-DBA0-4405-3FF1-464478F1C061}"/>
          </ac:spMkLst>
        </pc:spChg>
        <pc:spChg chg="del">
          <ac:chgData name="Muskan Tantia" userId="aWwVBX45a3U9Ys9syBnB98cdwpeOkBCUEbLsGJ/gTdU=" providerId="None" clId="Web-{5098B93A-549E-4275-A408-62681742A9B0}" dt="2022-08-03T11:01:34.585" v="149"/>
          <ac:spMkLst>
            <pc:docMk/>
            <pc:sldMk cId="3690910864" sldId="308"/>
            <ac:spMk id="49" creationId="{0F897616-F37E-C0F5-956D-040094BD2D14}"/>
          </ac:spMkLst>
        </pc:spChg>
      </pc:sldChg>
      <pc:sldChg chg="addSp delSp modSp">
        <pc:chgData name="Muskan Tantia" userId="aWwVBX45a3U9Ys9syBnB98cdwpeOkBCUEbLsGJ/gTdU=" providerId="None" clId="Web-{5098B93A-549E-4275-A408-62681742A9B0}" dt="2022-08-03T11:03:44.339" v="171"/>
        <pc:sldMkLst>
          <pc:docMk/>
          <pc:sldMk cId="2118574721" sldId="309"/>
        </pc:sldMkLst>
        <pc:spChg chg="del">
          <ac:chgData name="Muskan Tantia" userId="aWwVBX45a3U9Ys9syBnB98cdwpeOkBCUEbLsGJ/gTdU=" providerId="None" clId="Web-{5098B93A-549E-4275-A408-62681742A9B0}" dt="2022-08-03T11:01:43.007" v="152"/>
          <ac:spMkLst>
            <pc:docMk/>
            <pc:sldMk cId="2118574721" sldId="309"/>
            <ac:spMk id="5" creationId="{BED4F960-84A2-0D4A-6C58-F983F3478AC8}"/>
          </ac:spMkLst>
        </pc:spChg>
        <pc:spChg chg="add">
          <ac:chgData name="Muskan Tantia" userId="aWwVBX45a3U9Ys9syBnB98cdwpeOkBCUEbLsGJ/gTdU=" providerId="None" clId="Web-{5098B93A-549E-4275-A408-62681742A9B0}" dt="2022-08-03T11:03:44.246" v="168"/>
          <ac:spMkLst>
            <pc:docMk/>
            <pc:sldMk cId="2118574721" sldId="309"/>
            <ac:spMk id="6" creationId="{2D204B7A-81C0-E35D-C710-0231145A2468}"/>
          </ac:spMkLst>
        </pc:spChg>
        <pc:spChg chg="del">
          <ac:chgData name="Muskan Tantia" userId="aWwVBX45a3U9Ys9syBnB98cdwpeOkBCUEbLsGJ/gTdU=" providerId="None" clId="Web-{5098B93A-549E-4275-A408-62681742A9B0}" dt="2022-08-03T11:01:46.039" v="154"/>
          <ac:spMkLst>
            <pc:docMk/>
            <pc:sldMk cId="2118574721" sldId="309"/>
            <ac:spMk id="18" creationId="{98DB14A0-97DF-F1E9-8C0E-503D0FF3BB8E}"/>
          </ac:spMkLst>
        </pc:spChg>
        <pc:spChg chg="del">
          <ac:chgData name="Muskan Tantia" userId="aWwVBX45a3U9Ys9syBnB98cdwpeOkBCUEbLsGJ/gTdU=" providerId="None" clId="Web-{5098B93A-549E-4275-A408-62681742A9B0}" dt="2022-08-03T11:01:46.039" v="153"/>
          <ac:spMkLst>
            <pc:docMk/>
            <pc:sldMk cId="2118574721" sldId="309"/>
            <ac:spMk id="20" creationId="{4E61858C-0DBC-8202-F83A-97E6282A8B26}"/>
          </ac:spMkLst>
        </pc:spChg>
        <pc:spChg chg="add">
          <ac:chgData name="Muskan Tantia" userId="aWwVBX45a3U9Ys9syBnB98cdwpeOkBCUEbLsGJ/gTdU=" providerId="None" clId="Web-{5098B93A-549E-4275-A408-62681742A9B0}" dt="2022-08-03T11:03:44.277" v="169"/>
          <ac:spMkLst>
            <pc:docMk/>
            <pc:sldMk cId="2118574721" sldId="309"/>
            <ac:spMk id="21" creationId="{3E7B3C0D-A4C8-29E2-ABBB-13EC2C68E9EE}"/>
          </ac:spMkLst>
        </pc:spChg>
        <pc:spChg chg="add mod">
          <ac:chgData name="Muskan Tantia" userId="aWwVBX45a3U9Ys9syBnB98cdwpeOkBCUEbLsGJ/gTdU=" providerId="None" clId="Web-{5098B93A-549E-4275-A408-62681742A9B0}" dt="2022-08-03T11:03:44.292" v="170"/>
          <ac:spMkLst>
            <pc:docMk/>
            <pc:sldMk cId="2118574721" sldId="309"/>
            <ac:spMk id="23" creationId="{1255A949-3761-C61F-958B-B4326E2215B5}"/>
          </ac:spMkLst>
        </pc:spChg>
        <pc:spChg chg="add">
          <ac:chgData name="Muskan Tantia" userId="aWwVBX45a3U9Ys9syBnB98cdwpeOkBCUEbLsGJ/gTdU=" providerId="None" clId="Web-{5098B93A-549E-4275-A408-62681742A9B0}" dt="2022-08-03T11:03:44.339" v="171"/>
          <ac:spMkLst>
            <pc:docMk/>
            <pc:sldMk cId="2118574721" sldId="309"/>
            <ac:spMk id="40" creationId="{1C201B84-957F-415C-D934-887C9C574849}"/>
          </ac:spMkLst>
        </pc:spChg>
      </pc:sldChg>
      <pc:sldChg chg="addSp delSp modSp">
        <pc:chgData name="Muskan Tantia" userId="aWwVBX45a3U9Ys9syBnB98cdwpeOkBCUEbLsGJ/gTdU=" providerId="None" clId="Web-{5098B93A-549E-4275-A408-62681742A9B0}" dt="2022-08-03T11:03:46.246" v="175"/>
        <pc:sldMkLst>
          <pc:docMk/>
          <pc:sldMk cId="2690012819" sldId="310"/>
        </pc:sldMkLst>
        <pc:spChg chg="add">
          <ac:chgData name="Muskan Tantia" userId="aWwVBX45a3U9Ys9syBnB98cdwpeOkBCUEbLsGJ/gTdU=" providerId="None" clId="Web-{5098B93A-549E-4275-A408-62681742A9B0}" dt="2022-08-03T11:03:46.152" v="172"/>
          <ac:spMkLst>
            <pc:docMk/>
            <pc:sldMk cId="2690012819" sldId="310"/>
            <ac:spMk id="5" creationId="{6B58907B-CF2C-F94E-ECCB-E21CAACDE2FF}"/>
          </ac:spMkLst>
        </pc:spChg>
        <pc:spChg chg="del">
          <ac:chgData name="Muskan Tantia" userId="aWwVBX45a3U9Ys9syBnB98cdwpeOkBCUEbLsGJ/gTdU=" providerId="None" clId="Web-{5098B93A-549E-4275-A408-62681742A9B0}" dt="2022-08-03T11:01:53.711" v="157"/>
          <ac:spMkLst>
            <pc:docMk/>
            <pc:sldMk cId="2690012819" sldId="310"/>
            <ac:spMk id="18" creationId="{98DB14A0-97DF-F1E9-8C0E-503D0FF3BB8E}"/>
          </ac:spMkLst>
        </pc:spChg>
        <pc:spChg chg="del">
          <ac:chgData name="Muskan Tantia" userId="aWwVBX45a3U9Ys9syBnB98cdwpeOkBCUEbLsGJ/gTdU=" providerId="None" clId="Web-{5098B93A-549E-4275-A408-62681742A9B0}" dt="2022-08-03T11:01:53.711" v="156"/>
          <ac:spMkLst>
            <pc:docMk/>
            <pc:sldMk cId="2690012819" sldId="310"/>
            <ac:spMk id="20" creationId="{4E61858C-0DBC-8202-F83A-97E6282A8B26}"/>
          </ac:spMkLst>
        </pc:spChg>
        <pc:spChg chg="del">
          <ac:chgData name="Muskan Tantia" userId="aWwVBX45a3U9Ys9syBnB98cdwpeOkBCUEbLsGJ/gTdU=" providerId="None" clId="Web-{5098B93A-549E-4275-A408-62681742A9B0}" dt="2022-08-03T11:01:50.679" v="155"/>
          <ac:spMkLst>
            <pc:docMk/>
            <pc:sldMk cId="2690012819" sldId="310"/>
            <ac:spMk id="22" creationId="{79CB151E-112D-CBC1-936F-738A5BEC3D7C}"/>
          </ac:spMkLst>
        </pc:spChg>
        <pc:spChg chg="add">
          <ac:chgData name="Muskan Tantia" userId="aWwVBX45a3U9Ys9syBnB98cdwpeOkBCUEbLsGJ/gTdU=" providerId="None" clId="Web-{5098B93A-549E-4275-A408-62681742A9B0}" dt="2022-08-03T11:03:46.183" v="173"/>
          <ac:spMkLst>
            <pc:docMk/>
            <pc:sldMk cId="2690012819" sldId="310"/>
            <ac:spMk id="24" creationId="{6C76D845-5B68-7567-10E7-8A973ABB730D}"/>
          </ac:spMkLst>
        </pc:spChg>
        <pc:spChg chg="add mod">
          <ac:chgData name="Muskan Tantia" userId="aWwVBX45a3U9Ys9syBnB98cdwpeOkBCUEbLsGJ/gTdU=" providerId="None" clId="Web-{5098B93A-549E-4275-A408-62681742A9B0}" dt="2022-08-03T11:03:46.199" v="174"/>
          <ac:spMkLst>
            <pc:docMk/>
            <pc:sldMk cId="2690012819" sldId="310"/>
            <ac:spMk id="26" creationId="{BC9BBC25-8AF7-5C8E-EF01-CDB168F14DE4}"/>
          </ac:spMkLst>
        </pc:spChg>
        <pc:spChg chg="add">
          <ac:chgData name="Muskan Tantia" userId="aWwVBX45a3U9Ys9syBnB98cdwpeOkBCUEbLsGJ/gTdU=" providerId="None" clId="Web-{5098B93A-549E-4275-A408-62681742A9B0}" dt="2022-08-03T11:03:46.246" v="175"/>
          <ac:spMkLst>
            <pc:docMk/>
            <pc:sldMk cId="2690012819" sldId="310"/>
            <ac:spMk id="40" creationId="{2BCCE195-6825-6546-21FF-F7A9DB75BDD3}"/>
          </ac:spMkLst>
        </pc:spChg>
      </pc:sldChg>
      <pc:sldChg chg="addSp modSp">
        <pc:chgData name="Muskan Tantia" userId="aWwVBX45a3U9Ys9syBnB98cdwpeOkBCUEbLsGJ/gTdU=" providerId="None" clId="Web-{5098B93A-549E-4275-A408-62681742A9B0}" dt="2022-08-03T10:57:08.484" v="114"/>
        <pc:sldMkLst>
          <pc:docMk/>
          <pc:sldMk cId="409123899" sldId="316"/>
        </pc:sldMkLst>
        <pc:spChg chg="add">
          <ac:chgData name="Muskan Tantia" userId="aWwVBX45a3U9Ys9syBnB98cdwpeOkBCUEbLsGJ/gTdU=" providerId="None" clId="Web-{5098B93A-549E-4275-A408-62681742A9B0}" dt="2022-08-03T10:57:08.453" v="112"/>
          <ac:spMkLst>
            <pc:docMk/>
            <pc:sldMk cId="409123899" sldId="316"/>
            <ac:spMk id="4" creationId="{D49D1C85-F22F-9D12-B407-5245C7D99A0C}"/>
          </ac:spMkLst>
        </pc:spChg>
        <pc:spChg chg="add">
          <ac:chgData name="Muskan Tantia" userId="aWwVBX45a3U9Ys9syBnB98cdwpeOkBCUEbLsGJ/gTdU=" providerId="None" clId="Web-{5098B93A-549E-4275-A408-62681742A9B0}" dt="2022-08-03T10:57:08.468" v="113"/>
          <ac:spMkLst>
            <pc:docMk/>
            <pc:sldMk cId="409123899" sldId="316"/>
            <ac:spMk id="9" creationId="{46834589-DA38-A7AD-85E8-89D1D096F51E}"/>
          </ac:spMkLst>
        </pc:spChg>
        <pc:spChg chg="add mod">
          <ac:chgData name="Muskan Tantia" userId="aWwVBX45a3U9Ys9syBnB98cdwpeOkBCUEbLsGJ/gTdU=" providerId="None" clId="Web-{5098B93A-549E-4275-A408-62681742A9B0}" dt="2022-08-03T10:57:08.484" v="114"/>
          <ac:spMkLst>
            <pc:docMk/>
            <pc:sldMk cId="409123899" sldId="316"/>
            <ac:spMk id="12" creationId="{A9A49E8B-343A-12AC-7E80-E0AF47B38B6F}"/>
          </ac:spMkLst>
        </pc:spChg>
      </pc:sldChg>
      <pc:sldChg chg="addSp modSp">
        <pc:chgData name="Muskan Tantia" userId="aWwVBX45a3U9Ys9syBnB98cdwpeOkBCUEbLsGJ/gTdU=" providerId="None" clId="Web-{5098B93A-549E-4275-A408-62681742A9B0}" dt="2022-08-03T10:56:56.812" v="99"/>
        <pc:sldMkLst>
          <pc:docMk/>
          <pc:sldMk cId="1233358917" sldId="321"/>
        </pc:sldMkLst>
        <pc:spChg chg="add">
          <ac:chgData name="Muskan Tantia" userId="aWwVBX45a3U9Ys9syBnB98cdwpeOkBCUEbLsGJ/gTdU=" providerId="None" clId="Web-{5098B93A-549E-4275-A408-62681742A9B0}" dt="2022-08-03T10:56:56.796" v="97"/>
          <ac:spMkLst>
            <pc:docMk/>
            <pc:sldMk cId="1233358917" sldId="321"/>
            <ac:spMk id="3" creationId="{40DA4919-A0A2-F3C3-8C38-E4A50ABFF03A}"/>
          </ac:spMkLst>
        </pc:spChg>
        <pc:spChg chg="add mod">
          <ac:chgData name="Muskan Tantia" userId="aWwVBX45a3U9Ys9syBnB98cdwpeOkBCUEbLsGJ/gTdU=" providerId="None" clId="Web-{5098B93A-549E-4275-A408-62681742A9B0}" dt="2022-08-03T10:56:56.796" v="98"/>
          <ac:spMkLst>
            <pc:docMk/>
            <pc:sldMk cId="1233358917" sldId="321"/>
            <ac:spMk id="9" creationId="{74463996-DA4C-B568-A8A9-D294400275AC}"/>
          </ac:spMkLst>
        </pc:spChg>
        <pc:spChg chg="add mod">
          <ac:chgData name="Muskan Tantia" userId="aWwVBX45a3U9Ys9syBnB98cdwpeOkBCUEbLsGJ/gTdU=" providerId="None" clId="Web-{5098B93A-549E-4275-A408-62681742A9B0}" dt="2022-08-03T10:56:56.812" v="99"/>
          <ac:spMkLst>
            <pc:docMk/>
            <pc:sldMk cId="1233358917" sldId="321"/>
            <ac:spMk id="12" creationId="{92C223B8-1BAF-556B-8F5B-3F8E593511D1}"/>
          </ac:spMkLst>
        </pc:spChg>
      </pc:sldChg>
      <pc:sldChg chg="addSp modSp">
        <pc:chgData name="Muskan Tantia" userId="aWwVBX45a3U9Ys9syBnB98cdwpeOkBCUEbLsGJ/gTdU=" providerId="None" clId="Web-{5098B93A-549E-4275-A408-62681742A9B0}" dt="2022-08-03T10:56:59.109" v="102"/>
        <pc:sldMkLst>
          <pc:docMk/>
          <pc:sldMk cId="1788996049" sldId="323"/>
        </pc:sldMkLst>
        <pc:spChg chg="add">
          <ac:chgData name="Muskan Tantia" userId="aWwVBX45a3U9Ys9syBnB98cdwpeOkBCUEbLsGJ/gTdU=" providerId="None" clId="Web-{5098B93A-549E-4275-A408-62681742A9B0}" dt="2022-08-03T10:56:59.077" v="100"/>
          <ac:spMkLst>
            <pc:docMk/>
            <pc:sldMk cId="1788996049" sldId="323"/>
            <ac:spMk id="5" creationId="{8B48A4C6-CC35-ABCA-BFDF-8433084F7009}"/>
          </ac:spMkLst>
        </pc:spChg>
        <pc:spChg chg="add mod">
          <ac:chgData name="Muskan Tantia" userId="aWwVBX45a3U9Ys9syBnB98cdwpeOkBCUEbLsGJ/gTdU=" providerId="None" clId="Web-{5098B93A-549E-4275-A408-62681742A9B0}" dt="2022-08-03T10:56:59.093" v="101"/>
          <ac:spMkLst>
            <pc:docMk/>
            <pc:sldMk cId="1788996049" sldId="323"/>
            <ac:spMk id="10" creationId="{EB8BAA87-B478-25C9-AAE6-0D94E12CA917}"/>
          </ac:spMkLst>
        </pc:spChg>
        <pc:spChg chg="add mod">
          <ac:chgData name="Muskan Tantia" userId="aWwVBX45a3U9Ys9syBnB98cdwpeOkBCUEbLsGJ/gTdU=" providerId="None" clId="Web-{5098B93A-549E-4275-A408-62681742A9B0}" dt="2022-08-03T10:56:59.109" v="102"/>
          <ac:spMkLst>
            <pc:docMk/>
            <pc:sldMk cId="1788996049" sldId="323"/>
            <ac:spMk id="13" creationId="{2F451912-3092-C26B-A2BE-A9AD92DDDEF4}"/>
          </ac:spMkLst>
        </pc:spChg>
      </pc:sldChg>
      <pc:sldChg chg="addSp modSp">
        <pc:chgData name="Muskan Tantia" userId="aWwVBX45a3U9Ys9syBnB98cdwpeOkBCUEbLsGJ/gTdU=" providerId="None" clId="Web-{5098B93A-549E-4275-A408-62681742A9B0}" dt="2022-08-03T10:57:03.968" v="108"/>
        <pc:sldMkLst>
          <pc:docMk/>
          <pc:sldMk cId="276463877" sldId="324"/>
        </pc:sldMkLst>
        <pc:spChg chg="add">
          <ac:chgData name="Muskan Tantia" userId="aWwVBX45a3U9Ys9syBnB98cdwpeOkBCUEbLsGJ/gTdU=" providerId="None" clId="Web-{5098B93A-549E-4275-A408-62681742A9B0}" dt="2022-08-03T10:57:03.953" v="106"/>
          <ac:spMkLst>
            <pc:docMk/>
            <pc:sldMk cId="276463877" sldId="324"/>
            <ac:spMk id="3" creationId="{164AC951-43E5-A63F-4281-A827C7ED6C85}"/>
          </ac:spMkLst>
        </pc:spChg>
        <pc:spChg chg="add mod">
          <ac:chgData name="Muskan Tantia" userId="aWwVBX45a3U9Ys9syBnB98cdwpeOkBCUEbLsGJ/gTdU=" providerId="None" clId="Web-{5098B93A-549E-4275-A408-62681742A9B0}" dt="2022-08-03T10:57:03.968" v="107"/>
          <ac:spMkLst>
            <pc:docMk/>
            <pc:sldMk cId="276463877" sldId="324"/>
            <ac:spMk id="10" creationId="{2BA74D56-E0A4-5CFF-3385-E6E14A71D9E8}"/>
          </ac:spMkLst>
        </pc:spChg>
        <pc:spChg chg="add mod">
          <ac:chgData name="Muskan Tantia" userId="aWwVBX45a3U9Ys9syBnB98cdwpeOkBCUEbLsGJ/gTdU=" providerId="None" clId="Web-{5098B93A-549E-4275-A408-62681742A9B0}" dt="2022-08-03T10:57:03.968" v="108"/>
          <ac:spMkLst>
            <pc:docMk/>
            <pc:sldMk cId="276463877" sldId="324"/>
            <ac:spMk id="13" creationId="{C804FF79-8AC5-CD97-6108-C02990A07835}"/>
          </ac:spMkLst>
        </pc:spChg>
      </pc:sldChg>
      <pc:sldChg chg="addSp modSp">
        <pc:chgData name="Muskan Tantia" userId="aWwVBX45a3U9Ys9syBnB98cdwpeOkBCUEbLsGJ/gTdU=" providerId="None" clId="Web-{5098B93A-549E-4275-A408-62681742A9B0}" dt="2022-08-03T10:57:01.687" v="105"/>
        <pc:sldMkLst>
          <pc:docMk/>
          <pc:sldMk cId="4014464935" sldId="325"/>
        </pc:sldMkLst>
        <pc:spChg chg="add">
          <ac:chgData name="Muskan Tantia" userId="aWwVBX45a3U9Ys9syBnB98cdwpeOkBCUEbLsGJ/gTdU=" providerId="None" clId="Web-{5098B93A-549E-4275-A408-62681742A9B0}" dt="2022-08-03T10:57:01.609" v="103"/>
          <ac:spMkLst>
            <pc:docMk/>
            <pc:sldMk cId="4014464935" sldId="325"/>
            <ac:spMk id="3" creationId="{60CB6FB4-89E7-BA63-2CE7-402B39C1B5F5}"/>
          </ac:spMkLst>
        </pc:spChg>
        <pc:spChg chg="add mod">
          <ac:chgData name="Muskan Tantia" userId="aWwVBX45a3U9Ys9syBnB98cdwpeOkBCUEbLsGJ/gTdU=" providerId="None" clId="Web-{5098B93A-549E-4275-A408-62681742A9B0}" dt="2022-08-03T10:57:01.656" v="104"/>
          <ac:spMkLst>
            <pc:docMk/>
            <pc:sldMk cId="4014464935" sldId="325"/>
            <ac:spMk id="8" creationId="{D95DB29E-BB2C-4582-1832-52A004F05CD4}"/>
          </ac:spMkLst>
        </pc:spChg>
        <pc:spChg chg="add mod">
          <ac:chgData name="Muskan Tantia" userId="aWwVBX45a3U9Ys9syBnB98cdwpeOkBCUEbLsGJ/gTdU=" providerId="None" clId="Web-{5098B93A-549E-4275-A408-62681742A9B0}" dt="2022-08-03T10:57:01.687" v="105"/>
          <ac:spMkLst>
            <pc:docMk/>
            <pc:sldMk cId="4014464935" sldId="325"/>
            <ac:spMk id="12" creationId="{56B63950-707A-532B-4834-9F7746E48787}"/>
          </ac:spMkLst>
        </pc:spChg>
      </pc:sldChg>
      <pc:sldChg chg="addSp modSp">
        <pc:chgData name="Muskan Tantia" userId="aWwVBX45a3U9Ys9syBnB98cdwpeOkBCUEbLsGJ/gTdU=" providerId="None" clId="Web-{5098B93A-549E-4275-A408-62681742A9B0}" dt="2022-08-03T10:57:06.296" v="111"/>
        <pc:sldMkLst>
          <pc:docMk/>
          <pc:sldMk cId="2110415869" sldId="326"/>
        </pc:sldMkLst>
        <pc:spChg chg="add">
          <ac:chgData name="Muskan Tantia" userId="aWwVBX45a3U9Ys9syBnB98cdwpeOkBCUEbLsGJ/gTdU=" providerId="None" clId="Web-{5098B93A-549E-4275-A408-62681742A9B0}" dt="2022-08-03T10:57:06.281" v="109"/>
          <ac:spMkLst>
            <pc:docMk/>
            <pc:sldMk cId="2110415869" sldId="326"/>
            <ac:spMk id="4" creationId="{664B56AC-3CB4-C36B-CE3E-D677AC7C6FEE}"/>
          </ac:spMkLst>
        </pc:spChg>
        <pc:spChg chg="add mod">
          <ac:chgData name="Muskan Tantia" userId="aWwVBX45a3U9Ys9syBnB98cdwpeOkBCUEbLsGJ/gTdU=" providerId="None" clId="Web-{5098B93A-549E-4275-A408-62681742A9B0}" dt="2022-08-03T10:57:06.296" v="110"/>
          <ac:spMkLst>
            <pc:docMk/>
            <pc:sldMk cId="2110415869" sldId="326"/>
            <ac:spMk id="9" creationId="{286E604F-14F7-B371-D313-22A509EC9555}"/>
          </ac:spMkLst>
        </pc:spChg>
        <pc:spChg chg="add mod">
          <ac:chgData name="Muskan Tantia" userId="aWwVBX45a3U9Ys9syBnB98cdwpeOkBCUEbLsGJ/gTdU=" providerId="None" clId="Web-{5098B93A-549E-4275-A408-62681742A9B0}" dt="2022-08-03T10:57:06.296" v="111"/>
          <ac:spMkLst>
            <pc:docMk/>
            <pc:sldMk cId="2110415869" sldId="326"/>
            <ac:spMk id="12" creationId="{A2C5DA81-A324-2E83-5482-CEFB69A61CA2}"/>
          </ac:spMkLst>
        </pc:spChg>
      </pc:sldChg>
      <pc:sldChg chg="addSp modSp">
        <pc:chgData name="Muskan Tantia" userId="aWwVBX45a3U9Ys9syBnB98cdwpeOkBCUEbLsGJ/gTdU=" providerId="None" clId="Web-{5098B93A-549E-4275-A408-62681742A9B0}" dt="2022-08-03T11:05:23.420" v="194" actId="14100"/>
        <pc:sldMkLst>
          <pc:docMk/>
          <pc:sldMk cId="1237886440" sldId="327"/>
        </pc:sldMkLst>
        <pc:spChg chg="add">
          <ac:chgData name="Muskan Tantia" userId="aWwVBX45a3U9Ys9syBnB98cdwpeOkBCUEbLsGJ/gTdU=" providerId="None" clId="Web-{5098B93A-549E-4275-A408-62681742A9B0}" dt="2022-08-03T10:57:10.781" v="115"/>
          <ac:spMkLst>
            <pc:docMk/>
            <pc:sldMk cId="1237886440" sldId="327"/>
            <ac:spMk id="4" creationId="{5D8F2AFD-0BED-6899-330C-926FE3294FD3}"/>
          </ac:spMkLst>
        </pc:spChg>
        <pc:spChg chg="add mod">
          <ac:chgData name="Muskan Tantia" userId="aWwVBX45a3U9Ys9syBnB98cdwpeOkBCUEbLsGJ/gTdU=" providerId="None" clId="Web-{5098B93A-549E-4275-A408-62681742A9B0}" dt="2022-08-03T10:57:10.796" v="116"/>
          <ac:spMkLst>
            <pc:docMk/>
            <pc:sldMk cId="1237886440" sldId="327"/>
            <ac:spMk id="12" creationId="{3BA9F6C6-CAF1-E8C8-49B7-85769EEF6C1F}"/>
          </ac:spMkLst>
        </pc:spChg>
        <pc:spChg chg="mod">
          <ac:chgData name="Muskan Tantia" userId="aWwVBX45a3U9Ys9syBnB98cdwpeOkBCUEbLsGJ/gTdU=" providerId="None" clId="Web-{5098B93A-549E-4275-A408-62681742A9B0}" dt="2022-08-03T11:05:03.685" v="178" actId="1076"/>
          <ac:spMkLst>
            <pc:docMk/>
            <pc:sldMk cId="1237886440" sldId="327"/>
            <ac:spMk id="13" creationId="{D570DA40-68F3-CC46-0110-A05A5CBA6F88}"/>
          </ac:spMkLst>
        </pc:spChg>
        <pc:spChg chg="add mod">
          <ac:chgData name="Muskan Tantia" userId="aWwVBX45a3U9Ys9syBnB98cdwpeOkBCUEbLsGJ/gTdU=" providerId="None" clId="Web-{5098B93A-549E-4275-A408-62681742A9B0}" dt="2022-08-03T10:57:10.812" v="117"/>
          <ac:spMkLst>
            <pc:docMk/>
            <pc:sldMk cId="1237886440" sldId="327"/>
            <ac:spMk id="15" creationId="{A4FD6777-8CA3-686B-D217-CEC6996B43C1}"/>
          </ac:spMkLst>
        </pc:spChg>
        <pc:spChg chg="mod">
          <ac:chgData name="Muskan Tantia" userId="aWwVBX45a3U9Ys9syBnB98cdwpeOkBCUEbLsGJ/gTdU=" providerId="None" clId="Web-{5098B93A-549E-4275-A408-62681742A9B0}" dt="2022-08-03T11:05:03.701" v="179" actId="1076"/>
          <ac:spMkLst>
            <pc:docMk/>
            <pc:sldMk cId="1237886440" sldId="327"/>
            <ac:spMk id="31" creationId="{7DDEBC86-9B09-369F-DAC0-F65F517DA3CE}"/>
          </ac:spMkLst>
        </pc:spChg>
        <pc:spChg chg="mod">
          <ac:chgData name="Muskan Tantia" userId="aWwVBX45a3U9Ys9syBnB98cdwpeOkBCUEbLsGJ/gTdU=" providerId="None" clId="Web-{5098B93A-549E-4275-A408-62681742A9B0}" dt="2022-08-03T11:05:13.748" v="193" actId="1076"/>
          <ac:spMkLst>
            <pc:docMk/>
            <pc:sldMk cId="1237886440" sldId="327"/>
            <ac:spMk id="33" creationId="{46B08EA9-014F-709E-6382-EC8A02F62CAC}"/>
          </ac:spMkLst>
        </pc:spChg>
        <pc:spChg chg="mod">
          <ac:chgData name="Muskan Tantia" userId="aWwVBX45a3U9Ys9syBnB98cdwpeOkBCUEbLsGJ/gTdU=" providerId="None" clId="Web-{5098B93A-549E-4275-A408-62681742A9B0}" dt="2022-08-03T11:05:03.748" v="182" actId="1076"/>
          <ac:spMkLst>
            <pc:docMk/>
            <pc:sldMk cId="1237886440" sldId="327"/>
            <ac:spMk id="50" creationId="{4E0FFE5D-4A11-B8B5-CACB-0F91D63E0B4E}"/>
          </ac:spMkLst>
        </pc:spChg>
        <pc:spChg chg="mod">
          <ac:chgData name="Muskan Tantia" userId="aWwVBX45a3U9Ys9syBnB98cdwpeOkBCUEbLsGJ/gTdU=" providerId="None" clId="Web-{5098B93A-549E-4275-A408-62681742A9B0}" dt="2022-08-03T11:05:03.748" v="183" actId="1076"/>
          <ac:spMkLst>
            <pc:docMk/>
            <pc:sldMk cId="1237886440" sldId="327"/>
            <ac:spMk id="57" creationId="{65FFC9A3-31C1-66E3-0CED-3C801D0D396B}"/>
          </ac:spMkLst>
        </pc:spChg>
        <pc:spChg chg="mod">
          <ac:chgData name="Muskan Tantia" userId="aWwVBX45a3U9Ys9syBnB98cdwpeOkBCUEbLsGJ/gTdU=" providerId="None" clId="Web-{5098B93A-549E-4275-A408-62681742A9B0}" dt="2022-08-03T11:05:03.795" v="185" actId="1076"/>
          <ac:spMkLst>
            <pc:docMk/>
            <pc:sldMk cId="1237886440" sldId="327"/>
            <ac:spMk id="71" creationId="{9F88F02F-C2BD-14BB-CC72-791E261CA7E6}"/>
          </ac:spMkLst>
        </pc:spChg>
        <pc:spChg chg="mod">
          <ac:chgData name="Muskan Tantia" userId="aWwVBX45a3U9Ys9syBnB98cdwpeOkBCUEbLsGJ/gTdU=" providerId="None" clId="Web-{5098B93A-549E-4275-A408-62681742A9B0}" dt="2022-08-03T11:05:03.826" v="187" actId="1076"/>
          <ac:spMkLst>
            <pc:docMk/>
            <pc:sldMk cId="1237886440" sldId="327"/>
            <ac:spMk id="81" creationId="{4C50D76D-009A-C389-5D27-F60E5A39FF48}"/>
          </ac:spMkLst>
        </pc:spChg>
        <pc:spChg chg="mod">
          <ac:chgData name="Muskan Tantia" userId="aWwVBX45a3U9Ys9syBnB98cdwpeOkBCUEbLsGJ/gTdU=" providerId="None" clId="Web-{5098B93A-549E-4275-A408-62681742A9B0}" dt="2022-08-03T11:05:03.841" v="189" actId="1076"/>
          <ac:spMkLst>
            <pc:docMk/>
            <pc:sldMk cId="1237886440" sldId="327"/>
            <ac:spMk id="91" creationId="{0BD5B8B5-B60F-EDE0-D185-ABB3394A76CB}"/>
          </ac:spMkLst>
        </pc:spChg>
        <pc:spChg chg="mod">
          <ac:chgData name="Muskan Tantia" userId="aWwVBX45a3U9Ys9syBnB98cdwpeOkBCUEbLsGJ/gTdU=" providerId="None" clId="Web-{5098B93A-549E-4275-A408-62681742A9B0}" dt="2022-08-03T11:05:23.420" v="194" actId="14100"/>
          <ac:spMkLst>
            <pc:docMk/>
            <pc:sldMk cId="1237886440" sldId="327"/>
            <ac:spMk id="95" creationId="{1F530BAA-E40E-DEC3-FAD8-4FDB4FABB1B1}"/>
          </ac:spMkLst>
        </pc:spChg>
        <pc:cxnChg chg="mod">
          <ac:chgData name="Muskan Tantia" userId="aWwVBX45a3U9Ys9syBnB98cdwpeOkBCUEbLsGJ/gTdU=" providerId="None" clId="Web-{5098B93A-549E-4275-A408-62681742A9B0}" dt="2022-08-03T11:05:03.717" v="180" actId="1076"/>
          <ac:cxnSpMkLst>
            <pc:docMk/>
            <pc:sldMk cId="1237886440" sldId="327"/>
            <ac:cxnSpMk id="35" creationId="{1E9B844C-0F98-3D43-AB33-3ED81896BC54}"/>
          </ac:cxnSpMkLst>
        </pc:cxnChg>
        <pc:cxnChg chg="mod">
          <ac:chgData name="Muskan Tantia" userId="aWwVBX45a3U9Ys9syBnB98cdwpeOkBCUEbLsGJ/gTdU=" providerId="None" clId="Web-{5098B93A-549E-4275-A408-62681742A9B0}" dt="2022-08-03T11:05:03.732" v="181" actId="1076"/>
          <ac:cxnSpMkLst>
            <pc:docMk/>
            <pc:sldMk cId="1237886440" sldId="327"/>
            <ac:cxnSpMk id="48" creationId="{73B553F0-FBE1-AEFA-1C1F-C0C3DBBA6253}"/>
          </ac:cxnSpMkLst>
        </pc:cxnChg>
        <pc:cxnChg chg="mod">
          <ac:chgData name="Muskan Tantia" userId="aWwVBX45a3U9Ys9syBnB98cdwpeOkBCUEbLsGJ/gTdU=" providerId="None" clId="Web-{5098B93A-549E-4275-A408-62681742A9B0}" dt="2022-08-03T11:05:03.763" v="184" actId="1076"/>
          <ac:cxnSpMkLst>
            <pc:docMk/>
            <pc:sldMk cId="1237886440" sldId="327"/>
            <ac:cxnSpMk id="65" creationId="{15EBD60E-2679-3661-B394-3BD4F1A061C2}"/>
          </ac:cxnSpMkLst>
        </pc:cxnChg>
        <pc:cxnChg chg="mod">
          <ac:chgData name="Muskan Tantia" userId="aWwVBX45a3U9Ys9syBnB98cdwpeOkBCUEbLsGJ/gTdU=" providerId="None" clId="Web-{5098B93A-549E-4275-A408-62681742A9B0}" dt="2022-08-03T11:05:03.795" v="186" actId="1076"/>
          <ac:cxnSpMkLst>
            <pc:docMk/>
            <pc:sldMk cId="1237886440" sldId="327"/>
            <ac:cxnSpMk id="77" creationId="{AE126E9B-9A0F-5D88-9C43-51C9926F49C8}"/>
          </ac:cxnSpMkLst>
        </pc:cxnChg>
        <pc:cxnChg chg="mod">
          <ac:chgData name="Muskan Tantia" userId="aWwVBX45a3U9Ys9syBnB98cdwpeOkBCUEbLsGJ/gTdU=" providerId="None" clId="Web-{5098B93A-549E-4275-A408-62681742A9B0}" dt="2022-08-03T11:05:03.841" v="188" actId="1076"/>
          <ac:cxnSpMkLst>
            <pc:docMk/>
            <pc:sldMk cId="1237886440" sldId="327"/>
            <ac:cxnSpMk id="83" creationId="{544A1C76-FE72-407F-9182-C70164899B37}"/>
          </ac:cxnSpMkLst>
        </pc:cxnChg>
        <pc:cxnChg chg="mod">
          <ac:chgData name="Muskan Tantia" userId="aWwVBX45a3U9Ys9syBnB98cdwpeOkBCUEbLsGJ/gTdU=" providerId="None" clId="Web-{5098B93A-549E-4275-A408-62681742A9B0}" dt="2022-08-03T11:05:03.826" v="187" actId="1076"/>
          <ac:cxnSpMkLst>
            <pc:docMk/>
            <pc:sldMk cId="1237886440" sldId="327"/>
            <ac:cxnSpMk id="89" creationId="{4DBC573A-7B25-3B08-35EA-796E037F3CCE}"/>
          </ac:cxnSpMkLst>
        </pc:cxnChg>
        <pc:cxnChg chg="mod">
          <ac:chgData name="Muskan Tantia" userId="aWwVBX45a3U9Ys9syBnB98cdwpeOkBCUEbLsGJ/gTdU=" providerId="None" clId="Web-{5098B93A-549E-4275-A408-62681742A9B0}" dt="2022-08-03T11:05:03.857" v="190" actId="1076"/>
          <ac:cxnSpMkLst>
            <pc:docMk/>
            <pc:sldMk cId="1237886440" sldId="327"/>
            <ac:cxnSpMk id="93" creationId="{B5B94846-3723-6761-0EF9-6FF718720ADE}"/>
          </ac:cxnSpMkLst>
        </pc:cxnChg>
        <pc:cxnChg chg="mod">
          <ac:chgData name="Muskan Tantia" userId="aWwVBX45a3U9Ys9syBnB98cdwpeOkBCUEbLsGJ/gTdU=" providerId="None" clId="Web-{5098B93A-549E-4275-A408-62681742A9B0}" dt="2022-08-03T11:05:03.888" v="192" actId="1076"/>
          <ac:cxnSpMkLst>
            <pc:docMk/>
            <pc:sldMk cId="1237886440" sldId="327"/>
            <ac:cxnSpMk id="97" creationId="{A314177D-69BA-E029-BF03-3EFD56513991}"/>
          </ac:cxnSpMkLst>
        </pc:cxnChg>
      </pc:sldChg>
      <pc:sldChg chg="addSp modSp">
        <pc:chgData name="Muskan Tantia" userId="aWwVBX45a3U9Ys9syBnB98cdwpeOkBCUEbLsGJ/gTdU=" providerId="None" clId="Web-{5098B93A-549E-4275-A408-62681742A9B0}" dt="2022-08-03T10:55:58.919" v="36"/>
        <pc:sldMkLst>
          <pc:docMk/>
          <pc:sldMk cId="4046253953" sldId="330"/>
        </pc:sldMkLst>
        <pc:spChg chg="add">
          <ac:chgData name="Muskan Tantia" userId="aWwVBX45a3U9Ys9syBnB98cdwpeOkBCUEbLsGJ/gTdU=" providerId="None" clId="Web-{5098B93A-549E-4275-A408-62681742A9B0}" dt="2022-08-03T10:55:58.888" v="34"/>
          <ac:spMkLst>
            <pc:docMk/>
            <pc:sldMk cId="4046253953" sldId="330"/>
            <ac:spMk id="4" creationId="{C3D05C16-AB95-3D59-3953-5DA5272E5864}"/>
          </ac:spMkLst>
        </pc:spChg>
        <pc:spChg chg="add mod">
          <ac:chgData name="Muskan Tantia" userId="aWwVBX45a3U9Ys9syBnB98cdwpeOkBCUEbLsGJ/gTdU=" providerId="None" clId="Web-{5098B93A-549E-4275-A408-62681742A9B0}" dt="2022-08-03T10:55:58.904" v="35"/>
          <ac:spMkLst>
            <pc:docMk/>
            <pc:sldMk cId="4046253953" sldId="330"/>
            <ac:spMk id="7" creationId="{EDAEB58E-CE55-6F34-BD16-EBCEBC26162D}"/>
          </ac:spMkLst>
        </pc:spChg>
        <pc:spChg chg="add mod">
          <ac:chgData name="Muskan Tantia" userId="aWwVBX45a3U9Ys9syBnB98cdwpeOkBCUEbLsGJ/gTdU=" providerId="None" clId="Web-{5098B93A-549E-4275-A408-62681742A9B0}" dt="2022-08-03T10:55:58.919" v="36"/>
          <ac:spMkLst>
            <pc:docMk/>
            <pc:sldMk cId="4046253953" sldId="330"/>
            <ac:spMk id="10" creationId="{ADE322CA-7B79-7B3D-E5E1-34C0580DC156}"/>
          </ac:spMkLst>
        </pc:spChg>
      </pc:sldChg>
      <pc:sldChg chg="addSp modSp">
        <pc:chgData name="Muskan Tantia" userId="aWwVBX45a3U9Ys9syBnB98cdwpeOkBCUEbLsGJ/gTdU=" providerId="None" clId="Web-{5098B93A-549E-4275-A408-62681742A9B0}" dt="2022-08-03T10:56:01.138" v="39"/>
        <pc:sldMkLst>
          <pc:docMk/>
          <pc:sldMk cId="3845500583" sldId="331"/>
        </pc:sldMkLst>
        <pc:spChg chg="add">
          <ac:chgData name="Muskan Tantia" userId="aWwVBX45a3U9Ys9syBnB98cdwpeOkBCUEbLsGJ/gTdU=" providerId="None" clId="Web-{5098B93A-549E-4275-A408-62681742A9B0}" dt="2022-08-03T10:56:01.107" v="37"/>
          <ac:spMkLst>
            <pc:docMk/>
            <pc:sldMk cId="3845500583" sldId="331"/>
            <ac:spMk id="6" creationId="{7EB933A0-94FD-A8E4-E676-4FBDFF161EF8}"/>
          </ac:spMkLst>
        </pc:spChg>
        <pc:spChg chg="add mod">
          <ac:chgData name="Muskan Tantia" userId="aWwVBX45a3U9Ys9syBnB98cdwpeOkBCUEbLsGJ/gTdU=" providerId="None" clId="Web-{5098B93A-549E-4275-A408-62681742A9B0}" dt="2022-08-03T10:56:01.123" v="38"/>
          <ac:spMkLst>
            <pc:docMk/>
            <pc:sldMk cId="3845500583" sldId="331"/>
            <ac:spMk id="9" creationId="{F9CD445B-430B-87B1-0230-2F06D8A64C16}"/>
          </ac:spMkLst>
        </pc:spChg>
        <pc:spChg chg="add mod">
          <ac:chgData name="Muskan Tantia" userId="aWwVBX45a3U9Ys9syBnB98cdwpeOkBCUEbLsGJ/gTdU=" providerId="None" clId="Web-{5098B93A-549E-4275-A408-62681742A9B0}" dt="2022-08-03T10:56:01.138" v="39"/>
          <ac:spMkLst>
            <pc:docMk/>
            <pc:sldMk cId="3845500583" sldId="331"/>
            <ac:spMk id="12" creationId="{6547EA09-7F56-FE4A-22C2-08A146C697FB}"/>
          </ac:spMkLst>
        </pc:spChg>
      </pc:sldChg>
      <pc:sldChg chg="addSp modSp">
        <pc:chgData name="Muskan Tantia" userId="aWwVBX45a3U9Ys9syBnB98cdwpeOkBCUEbLsGJ/gTdU=" providerId="None" clId="Web-{5098B93A-549E-4275-A408-62681742A9B0}" dt="2022-08-03T10:56:03.591" v="42"/>
        <pc:sldMkLst>
          <pc:docMk/>
          <pc:sldMk cId="1296790595" sldId="332"/>
        </pc:sldMkLst>
        <pc:spChg chg="add">
          <ac:chgData name="Muskan Tantia" userId="aWwVBX45a3U9Ys9syBnB98cdwpeOkBCUEbLsGJ/gTdU=" providerId="None" clId="Web-{5098B93A-549E-4275-A408-62681742A9B0}" dt="2022-08-03T10:56:03.576" v="40"/>
          <ac:spMkLst>
            <pc:docMk/>
            <pc:sldMk cId="1296790595" sldId="332"/>
            <ac:spMk id="4" creationId="{2E876512-A65B-4258-D334-E67F6A80788B}"/>
          </ac:spMkLst>
        </pc:spChg>
        <pc:spChg chg="add mod">
          <ac:chgData name="Muskan Tantia" userId="aWwVBX45a3U9Ys9syBnB98cdwpeOkBCUEbLsGJ/gTdU=" providerId="None" clId="Web-{5098B93A-549E-4275-A408-62681742A9B0}" dt="2022-08-03T10:56:03.576" v="41"/>
          <ac:spMkLst>
            <pc:docMk/>
            <pc:sldMk cId="1296790595" sldId="332"/>
            <ac:spMk id="8" creationId="{E4779A4A-89AB-6D61-E071-AA2F4DF1DB9D}"/>
          </ac:spMkLst>
        </pc:spChg>
        <pc:spChg chg="add mod">
          <ac:chgData name="Muskan Tantia" userId="aWwVBX45a3U9Ys9syBnB98cdwpeOkBCUEbLsGJ/gTdU=" providerId="None" clId="Web-{5098B93A-549E-4275-A408-62681742A9B0}" dt="2022-08-03T10:56:03.591" v="42"/>
          <ac:spMkLst>
            <pc:docMk/>
            <pc:sldMk cId="1296790595" sldId="332"/>
            <ac:spMk id="11" creationId="{EA3E257C-F515-5508-CC50-8B5396FE6DC3}"/>
          </ac:spMkLst>
        </pc:spChg>
      </pc:sldChg>
      <pc:sldChg chg="addSp modSp">
        <pc:chgData name="Muskan Tantia" userId="aWwVBX45a3U9Ys9syBnB98cdwpeOkBCUEbLsGJ/gTdU=" providerId="None" clId="Web-{5098B93A-549E-4275-A408-62681742A9B0}" dt="2022-08-03T10:56:06.873" v="45"/>
        <pc:sldMkLst>
          <pc:docMk/>
          <pc:sldMk cId="1577723943" sldId="333"/>
        </pc:sldMkLst>
        <pc:spChg chg="add">
          <ac:chgData name="Muskan Tantia" userId="aWwVBX45a3U9Ys9syBnB98cdwpeOkBCUEbLsGJ/gTdU=" providerId="None" clId="Web-{5098B93A-549E-4275-A408-62681742A9B0}" dt="2022-08-03T10:56:06.842" v="43"/>
          <ac:spMkLst>
            <pc:docMk/>
            <pc:sldMk cId="1577723943" sldId="333"/>
            <ac:spMk id="4" creationId="{E8DF1692-44BC-7D99-413B-FA7C07066CB5}"/>
          </ac:spMkLst>
        </pc:spChg>
        <pc:spChg chg="add mod">
          <ac:chgData name="Muskan Tantia" userId="aWwVBX45a3U9Ys9syBnB98cdwpeOkBCUEbLsGJ/gTdU=" providerId="None" clId="Web-{5098B93A-549E-4275-A408-62681742A9B0}" dt="2022-08-03T10:56:06.857" v="44"/>
          <ac:spMkLst>
            <pc:docMk/>
            <pc:sldMk cId="1577723943" sldId="333"/>
            <ac:spMk id="7" creationId="{9A577BBD-3814-825A-6CF9-C0D2065FD999}"/>
          </ac:spMkLst>
        </pc:spChg>
        <pc:spChg chg="add mod">
          <ac:chgData name="Muskan Tantia" userId="aWwVBX45a3U9Ys9syBnB98cdwpeOkBCUEbLsGJ/gTdU=" providerId="None" clId="Web-{5098B93A-549E-4275-A408-62681742A9B0}" dt="2022-08-03T10:56:06.873" v="45"/>
          <ac:spMkLst>
            <pc:docMk/>
            <pc:sldMk cId="1577723943" sldId="333"/>
            <ac:spMk id="10" creationId="{4E597D8D-A53E-955D-B2C4-D596BA028498}"/>
          </ac:spMkLst>
        </pc:spChg>
      </pc:sldChg>
      <pc:sldChg chg="addSp modSp">
        <pc:chgData name="Muskan Tantia" userId="aWwVBX45a3U9Ys9syBnB98cdwpeOkBCUEbLsGJ/gTdU=" providerId="None" clId="Web-{5098B93A-549E-4275-A408-62681742A9B0}" dt="2022-08-03T10:56:09.092" v="48"/>
        <pc:sldMkLst>
          <pc:docMk/>
          <pc:sldMk cId="20476836" sldId="334"/>
        </pc:sldMkLst>
        <pc:spChg chg="add">
          <ac:chgData name="Muskan Tantia" userId="aWwVBX45a3U9Ys9syBnB98cdwpeOkBCUEbLsGJ/gTdU=" providerId="None" clId="Web-{5098B93A-549E-4275-A408-62681742A9B0}" dt="2022-08-03T10:56:09.060" v="46"/>
          <ac:spMkLst>
            <pc:docMk/>
            <pc:sldMk cId="20476836" sldId="334"/>
            <ac:spMk id="4" creationId="{ECD3D592-9A2E-0E87-D2F1-DF1E412AEEE8}"/>
          </ac:spMkLst>
        </pc:spChg>
        <pc:spChg chg="add mod">
          <ac:chgData name="Muskan Tantia" userId="aWwVBX45a3U9Ys9syBnB98cdwpeOkBCUEbLsGJ/gTdU=" providerId="None" clId="Web-{5098B93A-549E-4275-A408-62681742A9B0}" dt="2022-08-03T10:56:09.076" v="47"/>
          <ac:spMkLst>
            <pc:docMk/>
            <pc:sldMk cId="20476836" sldId="334"/>
            <ac:spMk id="8" creationId="{27B5A0C6-147E-B9C8-FDA2-5B010247FD07}"/>
          </ac:spMkLst>
        </pc:spChg>
        <pc:spChg chg="add mod">
          <ac:chgData name="Muskan Tantia" userId="aWwVBX45a3U9Ys9syBnB98cdwpeOkBCUEbLsGJ/gTdU=" providerId="None" clId="Web-{5098B93A-549E-4275-A408-62681742A9B0}" dt="2022-08-03T10:56:09.092" v="48"/>
          <ac:spMkLst>
            <pc:docMk/>
            <pc:sldMk cId="20476836" sldId="334"/>
            <ac:spMk id="10" creationId="{6B3FA656-6BA1-8370-FA3A-78136B725960}"/>
          </ac:spMkLst>
        </pc:spChg>
      </pc:sldChg>
      <pc:sldChg chg="addSp modSp">
        <pc:chgData name="Muskan Tantia" userId="aWwVBX45a3U9Ys9syBnB98cdwpeOkBCUEbLsGJ/gTdU=" providerId="None" clId="Web-{5098B93A-549E-4275-A408-62681742A9B0}" dt="2022-08-03T10:56:12.467" v="51"/>
        <pc:sldMkLst>
          <pc:docMk/>
          <pc:sldMk cId="61252684" sldId="335"/>
        </pc:sldMkLst>
        <pc:spChg chg="add">
          <ac:chgData name="Muskan Tantia" userId="aWwVBX45a3U9Ys9syBnB98cdwpeOkBCUEbLsGJ/gTdU=" providerId="None" clId="Web-{5098B93A-549E-4275-A408-62681742A9B0}" dt="2022-08-03T10:56:12.435" v="49"/>
          <ac:spMkLst>
            <pc:docMk/>
            <pc:sldMk cId="61252684" sldId="335"/>
            <ac:spMk id="6" creationId="{A8A47763-A096-3D92-1385-7C884C4BC81A}"/>
          </ac:spMkLst>
        </pc:spChg>
        <pc:spChg chg="add mod">
          <ac:chgData name="Muskan Tantia" userId="aWwVBX45a3U9Ys9syBnB98cdwpeOkBCUEbLsGJ/gTdU=" providerId="None" clId="Web-{5098B93A-549E-4275-A408-62681742A9B0}" dt="2022-08-03T10:56:12.451" v="50"/>
          <ac:spMkLst>
            <pc:docMk/>
            <pc:sldMk cId="61252684" sldId="335"/>
            <ac:spMk id="9" creationId="{A897E358-FC4B-E17E-ABCB-F2A786C28D05}"/>
          </ac:spMkLst>
        </pc:spChg>
        <pc:spChg chg="add mod">
          <ac:chgData name="Muskan Tantia" userId="aWwVBX45a3U9Ys9syBnB98cdwpeOkBCUEbLsGJ/gTdU=" providerId="None" clId="Web-{5098B93A-549E-4275-A408-62681742A9B0}" dt="2022-08-03T10:56:12.467" v="51"/>
          <ac:spMkLst>
            <pc:docMk/>
            <pc:sldMk cId="61252684" sldId="335"/>
            <ac:spMk id="11" creationId="{4324B7B6-0BE7-A56D-4239-3DA12C6A472F}"/>
          </ac:spMkLst>
        </pc:spChg>
      </pc:sldChg>
      <pc:sldChg chg="addSp modSp">
        <pc:chgData name="Muskan Tantia" userId="aWwVBX45a3U9Ys9syBnB98cdwpeOkBCUEbLsGJ/gTdU=" providerId="None" clId="Web-{5098B93A-549E-4275-A408-62681742A9B0}" dt="2022-08-03T10:59:22.488" v="135" actId="1076"/>
        <pc:sldMkLst>
          <pc:docMk/>
          <pc:sldMk cId="1567334" sldId="336"/>
        </pc:sldMkLst>
        <pc:spChg chg="add">
          <ac:chgData name="Muskan Tantia" userId="aWwVBX45a3U9Ys9syBnB98cdwpeOkBCUEbLsGJ/gTdU=" providerId="None" clId="Web-{5098B93A-549E-4275-A408-62681742A9B0}" dt="2022-08-03T10:56:25.483" v="67"/>
          <ac:spMkLst>
            <pc:docMk/>
            <pc:sldMk cId="1567334" sldId="336"/>
            <ac:spMk id="3" creationId="{89BB26C4-D7D1-392B-65AC-90EBB49484E1}"/>
          </ac:spMkLst>
        </pc:spChg>
        <pc:spChg chg="add mod">
          <ac:chgData name="Muskan Tantia" userId="aWwVBX45a3U9Ys9syBnB98cdwpeOkBCUEbLsGJ/gTdU=" providerId="None" clId="Web-{5098B93A-549E-4275-A408-62681742A9B0}" dt="2022-08-03T10:56:25.498" v="68"/>
          <ac:spMkLst>
            <pc:docMk/>
            <pc:sldMk cId="1567334" sldId="336"/>
            <ac:spMk id="5" creationId="{086B7F5A-6DE4-1DA0-3B5F-06CAA7FA5FC1}"/>
          </ac:spMkLst>
        </pc:spChg>
        <pc:spChg chg="add mod">
          <ac:chgData name="Muskan Tantia" userId="aWwVBX45a3U9Ys9syBnB98cdwpeOkBCUEbLsGJ/gTdU=" providerId="None" clId="Web-{5098B93A-549E-4275-A408-62681742A9B0}" dt="2022-08-03T10:56:25.530" v="69"/>
          <ac:spMkLst>
            <pc:docMk/>
            <pc:sldMk cId="1567334" sldId="336"/>
            <ac:spMk id="7" creationId="{966A3C4D-942A-7DB7-D9FB-2EA50F2B92B2}"/>
          </ac:spMkLst>
        </pc:spChg>
        <pc:spChg chg="mod">
          <ac:chgData name="Muskan Tantia" userId="aWwVBX45a3U9Ys9syBnB98cdwpeOkBCUEbLsGJ/gTdU=" providerId="None" clId="Web-{5098B93A-549E-4275-A408-62681742A9B0}" dt="2022-08-03T10:58:56.268" v="128" actId="1076"/>
          <ac:spMkLst>
            <pc:docMk/>
            <pc:sldMk cId="1567334" sldId="336"/>
            <ac:spMk id="79" creationId="{13B3FCAA-DAB4-B363-C357-709019726C53}"/>
          </ac:spMkLst>
        </pc:spChg>
        <pc:spChg chg="mod">
          <ac:chgData name="Muskan Tantia" userId="aWwVBX45a3U9Ys9syBnB98cdwpeOkBCUEbLsGJ/gTdU=" providerId="None" clId="Web-{5098B93A-549E-4275-A408-62681742A9B0}" dt="2022-08-03T10:59:22.488" v="135" actId="1076"/>
          <ac:spMkLst>
            <pc:docMk/>
            <pc:sldMk cId="1567334" sldId="336"/>
            <ac:spMk id="87" creationId="{DC4BCB01-D750-FA7A-2BE0-BC6F8A5F10DC}"/>
          </ac:spMkLst>
        </pc:spChg>
      </pc:sldChg>
      <pc:sldChg chg="addSp modSp">
        <pc:chgData name="Muskan Tantia" userId="aWwVBX45a3U9Ys9syBnB98cdwpeOkBCUEbLsGJ/gTdU=" providerId="None" clId="Web-{5098B93A-549E-4275-A408-62681742A9B0}" dt="2022-08-03T10:58:28.846" v="126" actId="14100"/>
        <pc:sldMkLst>
          <pc:docMk/>
          <pc:sldMk cId="332261826" sldId="337"/>
        </pc:sldMkLst>
        <pc:spChg chg="add">
          <ac:chgData name="Muskan Tantia" userId="aWwVBX45a3U9Ys9syBnB98cdwpeOkBCUEbLsGJ/gTdU=" providerId="None" clId="Web-{5098B93A-549E-4275-A408-62681742A9B0}" dt="2022-08-03T10:56:17.420" v="55"/>
          <ac:spMkLst>
            <pc:docMk/>
            <pc:sldMk cId="332261826" sldId="337"/>
            <ac:spMk id="3" creationId="{D812F8FB-FAD6-08A0-03CF-D54BE667ABA0}"/>
          </ac:spMkLst>
        </pc:spChg>
        <pc:spChg chg="add mod">
          <ac:chgData name="Muskan Tantia" userId="aWwVBX45a3U9Ys9syBnB98cdwpeOkBCUEbLsGJ/gTdU=" providerId="None" clId="Web-{5098B93A-549E-4275-A408-62681742A9B0}" dt="2022-08-03T10:56:17.436" v="56"/>
          <ac:spMkLst>
            <pc:docMk/>
            <pc:sldMk cId="332261826" sldId="337"/>
            <ac:spMk id="5" creationId="{0F4E6C34-E2FC-0A06-C2C9-C75F6D634E29}"/>
          </ac:spMkLst>
        </pc:spChg>
        <pc:spChg chg="add mod">
          <ac:chgData name="Muskan Tantia" userId="aWwVBX45a3U9Ys9syBnB98cdwpeOkBCUEbLsGJ/gTdU=" providerId="None" clId="Web-{5098B93A-549E-4275-A408-62681742A9B0}" dt="2022-08-03T10:56:17.451" v="57"/>
          <ac:spMkLst>
            <pc:docMk/>
            <pc:sldMk cId="332261826" sldId="337"/>
            <ac:spMk id="7" creationId="{5A48DE6D-9272-060C-3A3F-40724CF21C10}"/>
          </ac:spMkLst>
        </pc:spChg>
        <pc:picChg chg="mod">
          <ac:chgData name="Muskan Tantia" userId="aWwVBX45a3U9Ys9syBnB98cdwpeOkBCUEbLsGJ/gTdU=" providerId="None" clId="Web-{5098B93A-549E-4275-A408-62681742A9B0}" dt="2022-08-03T10:58:28.846" v="126" actId="14100"/>
          <ac:picMkLst>
            <pc:docMk/>
            <pc:sldMk cId="332261826" sldId="337"/>
            <ac:picMk id="13" creationId="{16CFE98F-5EB1-C7E7-DEBF-1E8E9FEB2891}"/>
          </ac:picMkLst>
        </pc:picChg>
        <pc:picChg chg="mod">
          <ac:chgData name="Muskan Tantia" userId="aWwVBX45a3U9Ys9syBnB98cdwpeOkBCUEbLsGJ/gTdU=" providerId="None" clId="Web-{5098B93A-549E-4275-A408-62681742A9B0}" dt="2022-08-03T10:58:22.127" v="124" actId="14100"/>
          <ac:picMkLst>
            <pc:docMk/>
            <pc:sldMk cId="332261826" sldId="337"/>
            <ac:picMk id="17" creationId="{B71D4C4A-F428-2C71-CB50-5CA68B7B6B3A}"/>
          </ac:picMkLst>
        </pc:picChg>
      </pc:sldChg>
      <pc:sldChg chg="addSp modSp">
        <pc:chgData name="Muskan Tantia" userId="aWwVBX45a3U9Ys9syBnB98cdwpeOkBCUEbLsGJ/gTdU=" providerId="None" clId="Web-{5098B93A-549E-4275-A408-62681742A9B0}" dt="2022-08-03T10:58:37.596" v="127" actId="14100"/>
        <pc:sldMkLst>
          <pc:docMk/>
          <pc:sldMk cId="3547921368" sldId="338"/>
        </pc:sldMkLst>
        <pc:spChg chg="add">
          <ac:chgData name="Muskan Tantia" userId="aWwVBX45a3U9Ys9syBnB98cdwpeOkBCUEbLsGJ/gTdU=" providerId="None" clId="Web-{5098B93A-549E-4275-A408-62681742A9B0}" dt="2022-08-03T10:56:20.248" v="58"/>
          <ac:spMkLst>
            <pc:docMk/>
            <pc:sldMk cId="3547921368" sldId="338"/>
            <ac:spMk id="4" creationId="{BBF480D1-3822-13F3-D04A-D46AF646C5C7}"/>
          </ac:spMkLst>
        </pc:spChg>
        <pc:spChg chg="add mod">
          <ac:chgData name="Muskan Tantia" userId="aWwVBX45a3U9Ys9syBnB98cdwpeOkBCUEbLsGJ/gTdU=" providerId="None" clId="Web-{5098B93A-549E-4275-A408-62681742A9B0}" dt="2022-08-03T10:56:20.264" v="59"/>
          <ac:spMkLst>
            <pc:docMk/>
            <pc:sldMk cId="3547921368" sldId="338"/>
            <ac:spMk id="6" creationId="{FD9E99A0-81F9-0977-53AE-228BD047303D}"/>
          </ac:spMkLst>
        </pc:spChg>
        <pc:spChg chg="add mod">
          <ac:chgData name="Muskan Tantia" userId="aWwVBX45a3U9Ys9syBnB98cdwpeOkBCUEbLsGJ/gTdU=" providerId="None" clId="Web-{5098B93A-549E-4275-A408-62681742A9B0}" dt="2022-08-03T10:56:20.264" v="60"/>
          <ac:spMkLst>
            <pc:docMk/>
            <pc:sldMk cId="3547921368" sldId="338"/>
            <ac:spMk id="8" creationId="{82858AF4-5EA5-9394-37DF-D2DFC481DB28}"/>
          </ac:spMkLst>
        </pc:spChg>
        <pc:picChg chg="mod">
          <ac:chgData name="Muskan Tantia" userId="aWwVBX45a3U9Ys9syBnB98cdwpeOkBCUEbLsGJ/gTdU=" providerId="None" clId="Web-{5098B93A-549E-4275-A408-62681742A9B0}" dt="2022-08-03T10:58:37.596" v="127" actId="14100"/>
          <ac:picMkLst>
            <pc:docMk/>
            <pc:sldMk cId="3547921368" sldId="338"/>
            <ac:picMk id="19" creationId="{E42AC209-B1F2-EBA6-34E1-44AEC168F4F6}"/>
          </ac:picMkLst>
        </pc:picChg>
      </pc:sldChg>
      <pc:sldChg chg="addSp modSp">
        <pc:chgData name="Muskan Tantia" userId="aWwVBX45a3U9Ys9syBnB98cdwpeOkBCUEbLsGJ/gTdU=" providerId="None" clId="Web-{5098B93A-549E-4275-A408-62681742A9B0}" dt="2022-08-03T10:56:21.904" v="63"/>
        <pc:sldMkLst>
          <pc:docMk/>
          <pc:sldMk cId="1375690241" sldId="339"/>
        </pc:sldMkLst>
        <pc:spChg chg="add">
          <ac:chgData name="Muskan Tantia" userId="aWwVBX45a3U9Ys9syBnB98cdwpeOkBCUEbLsGJ/gTdU=" providerId="None" clId="Web-{5098B93A-549E-4275-A408-62681742A9B0}" dt="2022-08-03T10:56:21.873" v="61"/>
          <ac:spMkLst>
            <pc:docMk/>
            <pc:sldMk cId="1375690241" sldId="339"/>
            <ac:spMk id="3" creationId="{4B2AB3FE-E7D9-2FFE-B950-93EEF8836D64}"/>
          </ac:spMkLst>
        </pc:spChg>
        <pc:spChg chg="add mod">
          <ac:chgData name="Muskan Tantia" userId="aWwVBX45a3U9Ys9syBnB98cdwpeOkBCUEbLsGJ/gTdU=" providerId="None" clId="Web-{5098B93A-549E-4275-A408-62681742A9B0}" dt="2022-08-03T10:56:21.889" v="62"/>
          <ac:spMkLst>
            <pc:docMk/>
            <pc:sldMk cId="1375690241" sldId="339"/>
            <ac:spMk id="10" creationId="{0BEAF187-B86C-C32F-F0A5-739E37A4E091}"/>
          </ac:spMkLst>
        </pc:spChg>
        <pc:spChg chg="add mod">
          <ac:chgData name="Muskan Tantia" userId="aWwVBX45a3U9Ys9syBnB98cdwpeOkBCUEbLsGJ/gTdU=" providerId="None" clId="Web-{5098B93A-549E-4275-A408-62681742A9B0}" dt="2022-08-03T10:56:21.904" v="63"/>
          <ac:spMkLst>
            <pc:docMk/>
            <pc:sldMk cId="1375690241" sldId="339"/>
            <ac:spMk id="13" creationId="{C1AE9A51-B679-ADCD-4331-FC7B56E7F58C}"/>
          </ac:spMkLst>
        </pc:spChg>
      </pc:sldChg>
      <pc:sldChg chg="addSp modSp">
        <pc:chgData name="Muskan Tantia" userId="aWwVBX45a3U9Ys9syBnB98cdwpeOkBCUEbLsGJ/gTdU=" providerId="None" clId="Web-{5098B93A-549E-4275-A408-62681742A9B0}" dt="2022-08-03T10:56:23.623" v="66"/>
        <pc:sldMkLst>
          <pc:docMk/>
          <pc:sldMk cId="1847333420" sldId="340"/>
        </pc:sldMkLst>
        <pc:spChg chg="add">
          <ac:chgData name="Muskan Tantia" userId="aWwVBX45a3U9Ys9syBnB98cdwpeOkBCUEbLsGJ/gTdU=" providerId="None" clId="Web-{5098B93A-549E-4275-A408-62681742A9B0}" dt="2022-08-03T10:56:23.592" v="64"/>
          <ac:spMkLst>
            <pc:docMk/>
            <pc:sldMk cId="1847333420" sldId="340"/>
            <ac:spMk id="4" creationId="{DF75CAC9-864D-7846-5C52-7FC242AA0719}"/>
          </ac:spMkLst>
        </pc:spChg>
        <pc:spChg chg="add mod">
          <ac:chgData name="Muskan Tantia" userId="aWwVBX45a3U9Ys9syBnB98cdwpeOkBCUEbLsGJ/gTdU=" providerId="None" clId="Web-{5098B93A-549E-4275-A408-62681742A9B0}" dt="2022-08-03T10:56:23.608" v="65"/>
          <ac:spMkLst>
            <pc:docMk/>
            <pc:sldMk cId="1847333420" sldId="340"/>
            <ac:spMk id="7" creationId="{15372701-FC73-8072-1123-4BA9A3A563A5}"/>
          </ac:spMkLst>
        </pc:spChg>
        <pc:spChg chg="add mod">
          <ac:chgData name="Muskan Tantia" userId="aWwVBX45a3U9Ys9syBnB98cdwpeOkBCUEbLsGJ/gTdU=" providerId="None" clId="Web-{5098B93A-549E-4275-A408-62681742A9B0}" dt="2022-08-03T10:56:23.623" v="66"/>
          <ac:spMkLst>
            <pc:docMk/>
            <pc:sldMk cId="1847333420" sldId="340"/>
            <ac:spMk id="11" creationId="{D0A40C00-739F-990B-B4CD-870FD6D4AAEA}"/>
          </ac:spMkLst>
        </pc:spChg>
      </pc:sldChg>
      <pc:sldChg chg="addSp modSp">
        <pc:chgData name="Muskan Tantia" userId="aWwVBX45a3U9Ys9syBnB98cdwpeOkBCUEbLsGJ/gTdU=" providerId="None" clId="Web-{5098B93A-549E-4275-A408-62681742A9B0}" dt="2022-08-03T10:56:52.624" v="93"/>
        <pc:sldMkLst>
          <pc:docMk/>
          <pc:sldMk cId="1409757026" sldId="341"/>
        </pc:sldMkLst>
        <pc:spChg chg="add">
          <ac:chgData name="Muskan Tantia" userId="aWwVBX45a3U9Ys9syBnB98cdwpeOkBCUEbLsGJ/gTdU=" providerId="None" clId="Web-{5098B93A-549E-4275-A408-62681742A9B0}" dt="2022-08-03T10:56:52.608" v="91"/>
          <ac:spMkLst>
            <pc:docMk/>
            <pc:sldMk cId="1409757026" sldId="341"/>
            <ac:spMk id="5" creationId="{0C11BA2A-98ED-8412-446E-74DCC29CCAD2}"/>
          </ac:spMkLst>
        </pc:spChg>
        <pc:spChg chg="add mod">
          <ac:chgData name="Muskan Tantia" userId="aWwVBX45a3U9Ys9syBnB98cdwpeOkBCUEbLsGJ/gTdU=" providerId="None" clId="Web-{5098B93A-549E-4275-A408-62681742A9B0}" dt="2022-08-03T10:56:52.608" v="92"/>
          <ac:spMkLst>
            <pc:docMk/>
            <pc:sldMk cId="1409757026" sldId="341"/>
            <ac:spMk id="8" creationId="{C348CDC3-01A8-2A78-7DE1-B24E84156FB9}"/>
          </ac:spMkLst>
        </pc:spChg>
        <pc:spChg chg="add mod">
          <ac:chgData name="Muskan Tantia" userId="aWwVBX45a3U9Ys9syBnB98cdwpeOkBCUEbLsGJ/gTdU=" providerId="None" clId="Web-{5098B93A-549E-4275-A408-62681742A9B0}" dt="2022-08-03T10:56:52.624" v="93"/>
          <ac:spMkLst>
            <pc:docMk/>
            <pc:sldMk cId="1409757026" sldId="341"/>
            <ac:spMk id="11" creationId="{B5F59BB4-65D6-9ACD-16B4-7794DD375FB9}"/>
          </ac:spMkLst>
        </pc:spChg>
      </pc:sldChg>
      <pc:sldChg chg="addSp modSp">
        <pc:chgData name="Muskan Tantia" userId="aWwVBX45a3U9Ys9syBnB98cdwpeOkBCUEbLsGJ/gTdU=" providerId="None" clId="Web-{5098B93A-549E-4275-A408-62681742A9B0}" dt="2022-08-03T11:04:12.965" v="177" actId="14100"/>
        <pc:sldMkLst>
          <pc:docMk/>
          <pc:sldMk cId="2783437503" sldId="342"/>
        </pc:sldMkLst>
        <pc:spChg chg="add">
          <ac:chgData name="Muskan Tantia" userId="aWwVBX45a3U9Ys9syBnB98cdwpeOkBCUEbLsGJ/gTdU=" providerId="None" clId="Web-{5098B93A-549E-4275-A408-62681742A9B0}" dt="2022-08-03T10:56:54.734" v="94"/>
          <ac:spMkLst>
            <pc:docMk/>
            <pc:sldMk cId="2783437503" sldId="342"/>
            <ac:spMk id="3" creationId="{0083DC6B-B6FE-5939-37F1-62D26ABD2198}"/>
          </ac:spMkLst>
        </pc:spChg>
        <pc:spChg chg="add mod">
          <ac:chgData name="Muskan Tantia" userId="aWwVBX45a3U9Ys9syBnB98cdwpeOkBCUEbLsGJ/gTdU=" providerId="None" clId="Web-{5098B93A-549E-4275-A408-62681742A9B0}" dt="2022-08-03T10:56:54.749" v="95"/>
          <ac:spMkLst>
            <pc:docMk/>
            <pc:sldMk cId="2783437503" sldId="342"/>
            <ac:spMk id="6" creationId="{540BCE73-BFC8-4D35-B866-906C02DC2478}"/>
          </ac:spMkLst>
        </pc:spChg>
        <pc:spChg chg="add mod">
          <ac:chgData name="Muskan Tantia" userId="aWwVBX45a3U9Ys9syBnB98cdwpeOkBCUEbLsGJ/gTdU=" providerId="None" clId="Web-{5098B93A-549E-4275-A408-62681742A9B0}" dt="2022-08-03T10:56:54.765" v="96"/>
          <ac:spMkLst>
            <pc:docMk/>
            <pc:sldMk cId="2783437503" sldId="342"/>
            <ac:spMk id="9" creationId="{BD95A33D-7645-C733-3AB4-D917C76D9B4D}"/>
          </ac:spMkLst>
        </pc:spChg>
        <pc:picChg chg="mod">
          <ac:chgData name="Muskan Tantia" userId="aWwVBX45a3U9Ys9syBnB98cdwpeOkBCUEbLsGJ/gTdU=" providerId="None" clId="Web-{5098B93A-549E-4275-A408-62681742A9B0}" dt="2022-08-03T11:04:12.965" v="177" actId="14100"/>
          <ac:picMkLst>
            <pc:docMk/>
            <pc:sldMk cId="2783437503" sldId="342"/>
            <ac:picMk id="11" creationId="{4EF1842F-BF1E-F2FC-E8E2-B68E50D7674D}"/>
          </ac:picMkLst>
        </pc:picChg>
      </pc:sldChg>
    </pc:docChg>
  </pc:docChgLst>
  <pc:docChgLst>
    <pc:chgData name="Adisak Sukul" userId="OKqxJ90KvtogBuZQ7aMAZBbKoucfq97A6E7PhnCD6kQ=" providerId="None" clId="Web-{9B5A840B-50BA-493A-9176-F8BB8C520E09}"/>
    <pc:docChg chg="modSld">
      <pc:chgData name="Adisak Sukul" userId="OKqxJ90KvtogBuZQ7aMAZBbKoucfq97A6E7PhnCD6kQ=" providerId="None" clId="Web-{9B5A840B-50BA-493A-9176-F8BB8C520E09}" dt="2022-08-03T22:01:25.451" v="10" actId="1076"/>
      <pc:docMkLst>
        <pc:docMk/>
      </pc:docMkLst>
      <pc:sldChg chg="modSp">
        <pc:chgData name="Adisak Sukul" userId="OKqxJ90KvtogBuZQ7aMAZBbKoucfq97A6E7PhnCD6kQ=" providerId="None" clId="Web-{9B5A840B-50BA-493A-9176-F8BB8C520E09}" dt="2022-08-03T22:01:25.451" v="10" actId="1076"/>
        <pc:sldMkLst>
          <pc:docMk/>
          <pc:sldMk cId="20476836" sldId="334"/>
        </pc:sldMkLst>
        <pc:picChg chg="mod">
          <ac:chgData name="Adisak Sukul" userId="OKqxJ90KvtogBuZQ7aMAZBbKoucfq97A6E7PhnCD6kQ=" providerId="None" clId="Web-{9B5A840B-50BA-493A-9176-F8BB8C520E09}" dt="2022-08-03T22:01:23.045" v="9" actId="1076"/>
          <ac:picMkLst>
            <pc:docMk/>
            <pc:sldMk cId="20476836" sldId="334"/>
            <ac:picMk id="7" creationId="{5F05BC71-9C86-E1A6-A879-C1B9F8AA59D6}"/>
          </ac:picMkLst>
        </pc:picChg>
        <pc:picChg chg="mod">
          <ac:chgData name="Adisak Sukul" userId="OKqxJ90KvtogBuZQ7aMAZBbKoucfq97A6E7PhnCD6kQ=" providerId="None" clId="Web-{9B5A840B-50BA-493A-9176-F8BB8C520E09}" dt="2022-08-03T22:01:20.248" v="8" actId="1076"/>
          <ac:picMkLst>
            <pc:docMk/>
            <pc:sldMk cId="20476836" sldId="334"/>
            <ac:picMk id="11" creationId="{7F132927-6097-9B24-6983-3A6DEB10B766}"/>
          </ac:picMkLst>
        </pc:picChg>
        <pc:picChg chg="mod">
          <ac:chgData name="Adisak Sukul" userId="OKqxJ90KvtogBuZQ7aMAZBbKoucfq97A6E7PhnCD6kQ=" providerId="None" clId="Web-{9B5A840B-50BA-493A-9176-F8BB8C520E09}" dt="2022-08-03T22:01:25.451" v="10" actId="1076"/>
          <ac:picMkLst>
            <pc:docMk/>
            <pc:sldMk cId="20476836" sldId="334"/>
            <ac:picMk id="13" creationId="{C20FB2C8-4043-B11B-71CA-DDC646109275}"/>
          </ac:picMkLst>
        </pc:picChg>
      </pc:sldChg>
    </pc:docChg>
  </pc:docChgLst>
  <pc:docChgLst>
    <pc:chgData name="Nayha Hussain" userId="bx+PWd2lWInO8Rq/Gk+ZwYqj3rPe7/El+zWLR0Mu/So=" providerId="None" clId="Web-{7AFB7D86-AF84-4D58-85B8-623C64363EB6}"/>
    <pc:docChg chg="modSld">
      <pc:chgData name="Nayha Hussain" userId="bx+PWd2lWInO8Rq/Gk+ZwYqj3rPe7/El+zWLR0Mu/So=" providerId="None" clId="Web-{7AFB7D86-AF84-4D58-85B8-623C64363EB6}" dt="2022-08-03T16:55:27.920" v="1" actId="1076"/>
      <pc:docMkLst>
        <pc:docMk/>
      </pc:docMkLst>
      <pc:sldChg chg="addSp modSp">
        <pc:chgData name="Nayha Hussain" userId="bx+PWd2lWInO8Rq/Gk+ZwYqj3rPe7/El+zWLR0Mu/So=" providerId="None" clId="Web-{7AFB7D86-AF84-4D58-85B8-623C64363EB6}" dt="2022-08-03T16:55:27.920" v="1" actId="1076"/>
        <pc:sldMkLst>
          <pc:docMk/>
          <pc:sldMk cId="3845500583" sldId="331"/>
        </pc:sldMkLst>
        <pc:picChg chg="add mod">
          <ac:chgData name="Nayha Hussain" userId="bx+PWd2lWInO8Rq/Gk+ZwYqj3rPe7/El+zWLR0Mu/So=" providerId="None" clId="Web-{7AFB7D86-AF84-4D58-85B8-623C64363EB6}" dt="2022-08-03T16:55:27.920" v="1" actId="1076"/>
          <ac:picMkLst>
            <pc:docMk/>
            <pc:sldMk cId="3845500583" sldId="331"/>
            <ac:picMk id="2" creationId="{D1254BB1-C4F6-B800-01F1-38E781007F40}"/>
          </ac:picMkLst>
        </pc:picChg>
      </pc:sldChg>
    </pc:docChg>
  </pc:docChgLst>
  <pc:docChgLst>
    <pc:chgData name="Nayha Hussain" userId="bx+PWd2lWInO8Rq/Gk+ZwYqj3rPe7/El+zWLR0Mu/So=" providerId="None" clId="Web-{3DDEB83B-D139-4E86-810E-88478336C114}"/>
    <pc:docChg chg="modSld">
      <pc:chgData name="Nayha Hussain" userId="bx+PWd2lWInO8Rq/Gk+ZwYqj3rPe7/El+zWLR0Mu/So=" providerId="None" clId="Web-{3DDEB83B-D139-4E86-810E-88478336C114}" dt="2022-08-04T01:57:26.199" v="2"/>
      <pc:docMkLst>
        <pc:docMk/>
      </pc:docMkLst>
      <pc:sldChg chg="modNotes">
        <pc:chgData name="Nayha Hussain" userId="bx+PWd2lWInO8Rq/Gk+ZwYqj3rPe7/El+zWLR0Mu/So=" providerId="None" clId="Web-{3DDEB83B-D139-4E86-810E-88478336C114}" dt="2022-08-04T01:57:26.199" v="2"/>
        <pc:sldMkLst>
          <pc:docMk/>
          <pc:sldMk cId="2912760481" sldId="279"/>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J:\DSPG\Local%20Food\Data%20For%205%20comoditie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J:\DSPG\Local%20Food\Data%20For%205%20comodities.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tx2"/>
                </a:solidFill>
                <a:effectLst>
                  <a:outerShdw blurRad="50800" dist="38100" dir="5400000" algn="t" rotWithShape="0">
                    <a:prstClr val="black">
                      <a:alpha val="40000"/>
                    </a:prstClr>
                  </a:outerShdw>
                </a:effectLst>
                <a:latin typeface="+mn-lt"/>
                <a:ea typeface="+mn-ea"/>
                <a:cs typeface="+mn-cs"/>
              </a:defRPr>
            </a:pPr>
            <a:r>
              <a:rPr lang="en-US"/>
              <a:t>Apple Retail Price Trend FY 2021</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tx2"/>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'Data For Comparison'!$L$1</c:f>
              <c:strCache>
                <c:ptCount val="1"/>
                <c:pt idx="0">
                  <c:v>USDA (Midwest) </c:v>
                </c:pt>
              </c:strCache>
            </c:strRef>
          </c:tx>
          <c:spPr>
            <a:ln w="34925" cap="rnd">
              <a:solidFill>
                <a:schemeClr val="accent6">
                  <a:lumMod val="60000"/>
                  <a:lumOff val="40000"/>
                </a:schemeClr>
              </a:solidFill>
              <a:round/>
            </a:ln>
            <a:effectLst>
              <a:outerShdw blurRad="57150" dist="19050" dir="5400000" algn="ctr" rotWithShape="0">
                <a:srgbClr val="000000">
                  <a:alpha val="63000"/>
                </a:srgbClr>
              </a:outerShdw>
            </a:effectLst>
          </c:spPr>
          <c:marker>
            <c:symbol val="none"/>
          </c:marker>
          <c:cat>
            <c:strRef>
              <c:f>'Data For Comparison'!$E$2:$E$13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'Data For Comparison'!$L$2:$L$13</c:f>
              <c:numCache>
                <c:formatCode>General</c:formatCode>
                <c:ptCount val="12"/>
                <c:pt idx="0">
                  <c:v>1.1599999999999999</c:v>
                </c:pt>
                <c:pt idx="1">
                  <c:v>1.24</c:v>
                </c:pt>
                <c:pt idx="2">
                  <c:v>1.0900000000000001</c:v>
                </c:pt>
                <c:pt idx="3">
                  <c:v>1.22</c:v>
                </c:pt>
                <c:pt idx="4">
                  <c:v>1.49</c:v>
                </c:pt>
                <c:pt idx="5">
                  <c:v>1.29</c:v>
                </c:pt>
                <c:pt idx="6">
                  <c:v>1.1399999999999999</c:v>
                </c:pt>
                <c:pt idx="7">
                  <c:v>1.1299999999999999</c:v>
                </c:pt>
                <c:pt idx="8">
                  <c:v>1.1299999999999999</c:v>
                </c:pt>
                <c:pt idx="9">
                  <c:v>0.97</c:v>
                </c:pt>
                <c:pt idx="10">
                  <c:v>1.18</c:v>
                </c:pt>
                <c:pt idx="11">
                  <c:v>1.3</c:v>
                </c:pt>
              </c:numCache>
            </c:numRef>
          </c:val>
          <c:smooth val="0"/>
          <c:extLst>
            <c:ext xmlns:c16="http://schemas.microsoft.com/office/drawing/2014/chart" uri="{C3380CC4-5D6E-409C-BE32-E72D297353CC}">
              <c16:uniqueId val="{00000000-414B-4CE7-BDF8-FC11FACF5A45}"/>
            </c:ext>
          </c:extLst>
        </c:ser>
        <c:ser>
          <c:idx val="1"/>
          <c:order val="1"/>
          <c:tx>
            <c:strRef>
              <c:f>'Data For Comparison'!$M$1</c:f>
              <c:strCache>
                <c:ptCount val="1"/>
                <c:pt idx="0">
                  <c:v>WALMART
(Supermarket National)</c:v>
                </c:pt>
              </c:strCache>
            </c:strRef>
          </c:tx>
          <c:spPr>
            <a:ln w="34925" cap="rnd">
              <a:solidFill>
                <a:schemeClr val="accent4">
                  <a:lumMod val="40000"/>
                  <a:lumOff val="60000"/>
                </a:schemeClr>
              </a:solidFill>
              <a:round/>
            </a:ln>
            <a:effectLst>
              <a:outerShdw blurRad="57150" dist="19050" dir="5400000" algn="ctr" rotWithShape="0">
                <a:srgbClr val="000000">
                  <a:alpha val="63000"/>
                </a:srgbClr>
              </a:outerShdw>
            </a:effectLst>
          </c:spPr>
          <c:marker>
            <c:symbol val="none"/>
          </c:marker>
          <c:cat>
            <c:strRef>
              <c:f>'Data For Comparison'!$E$2:$E$13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'Data For Comparison'!$M$2:$M$13</c:f>
              <c:numCache>
                <c:formatCode>General</c:formatCode>
                <c:ptCount val="12"/>
                <c:pt idx="0">
                  <c:v>1.1399999999999999</c:v>
                </c:pt>
                <c:pt idx="1">
                  <c:v>1.1399999999999999</c:v>
                </c:pt>
                <c:pt idx="2">
                  <c:v>1.1399999999999999</c:v>
                </c:pt>
                <c:pt idx="3">
                  <c:v>1.1399999999999999</c:v>
                </c:pt>
                <c:pt idx="4">
                  <c:v>1.1399999999999999</c:v>
                </c:pt>
                <c:pt idx="5">
                  <c:v>1.1399999999999999</c:v>
                </c:pt>
                <c:pt idx="6">
                  <c:v>1.1399999999999999</c:v>
                </c:pt>
                <c:pt idx="7">
                  <c:v>1.1399999999999999</c:v>
                </c:pt>
                <c:pt idx="8">
                  <c:v>1.55</c:v>
                </c:pt>
                <c:pt idx="9">
                  <c:v>1.67</c:v>
                </c:pt>
                <c:pt idx="10">
                  <c:v>1.47</c:v>
                </c:pt>
                <c:pt idx="11">
                  <c:v>1.67</c:v>
                </c:pt>
              </c:numCache>
            </c:numRef>
          </c:val>
          <c:smooth val="0"/>
          <c:extLst>
            <c:ext xmlns:c16="http://schemas.microsoft.com/office/drawing/2014/chart" uri="{C3380CC4-5D6E-409C-BE32-E72D297353CC}">
              <c16:uniqueId val="{00000001-414B-4CE7-BDF8-FC11FACF5A45}"/>
            </c:ext>
          </c:extLst>
        </c:ser>
        <c:ser>
          <c:idx val="2"/>
          <c:order val="2"/>
          <c:tx>
            <c:strRef>
              <c:f>'Data For Comparison'!$N$1</c:f>
              <c:strCache>
                <c:ptCount val="1"/>
                <c:pt idx="0">
                  <c:v>IOWA FOOD CO-OP</c:v>
                </c:pt>
              </c:strCache>
            </c:strRef>
          </c:tx>
          <c:spPr>
            <a:ln w="34925" cap="rnd">
              <a:solidFill>
                <a:schemeClr val="accent2">
                  <a:lumMod val="60000"/>
                  <a:lumOff val="40000"/>
                </a:schemeClr>
              </a:solidFill>
              <a:round/>
            </a:ln>
            <a:effectLst>
              <a:outerShdw blurRad="57150" dist="19050" dir="5400000" algn="ctr" rotWithShape="0">
                <a:srgbClr val="000000">
                  <a:alpha val="63000"/>
                </a:srgbClr>
              </a:outerShdw>
            </a:effectLst>
          </c:spPr>
          <c:marker>
            <c:symbol val="none"/>
          </c:marker>
          <c:cat>
            <c:strRef>
              <c:f>'Data For Comparison'!$E$2:$E$13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'Data For Comparison'!$N$2:$N$13</c:f>
              <c:numCache>
                <c:formatCode>General</c:formatCode>
                <c:ptCount val="12"/>
                <c:pt idx="0">
                  <c:v>1.32</c:v>
                </c:pt>
                <c:pt idx="1">
                  <c:v>1.32</c:v>
                </c:pt>
                <c:pt idx="2">
                  <c:v>1.41</c:v>
                </c:pt>
                <c:pt idx="3">
                  <c:v>1.46</c:v>
                </c:pt>
                <c:pt idx="4">
                  <c:v>1.46</c:v>
                </c:pt>
                <c:pt idx="5">
                  <c:v>1.29</c:v>
                </c:pt>
                <c:pt idx="6">
                  <c:v>1.29</c:v>
                </c:pt>
                <c:pt idx="7">
                  <c:v>1.29</c:v>
                </c:pt>
                <c:pt idx="8">
                  <c:v>1.18</c:v>
                </c:pt>
                <c:pt idx="9">
                  <c:v>1.18</c:v>
                </c:pt>
                <c:pt idx="10">
                  <c:v>1.19</c:v>
                </c:pt>
                <c:pt idx="11">
                  <c:v>1.1499999999999999</c:v>
                </c:pt>
              </c:numCache>
            </c:numRef>
          </c:val>
          <c:smooth val="0"/>
          <c:extLst>
            <c:ext xmlns:c16="http://schemas.microsoft.com/office/drawing/2014/chart" uri="{C3380CC4-5D6E-409C-BE32-E72D297353CC}">
              <c16:uniqueId val="{00000002-414B-4CE7-BDF8-FC11FACF5A45}"/>
            </c:ext>
          </c:extLst>
        </c:ser>
        <c:dLbls>
          <c:showLegendKey val="0"/>
          <c:showVal val="0"/>
          <c:showCatName val="0"/>
          <c:showSerName val="0"/>
          <c:showPercent val="0"/>
          <c:showBubbleSize val="0"/>
        </c:dLbls>
        <c:smooth val="0"/>
        <c:axId val="1761963151"/>
        <c:axId val="1761957327"/>
      </c:lineChart>
      <c:catAx>
        <c:axId val="1761963151"/>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1761957327"/>
        <c:crosses val="autoZero"/>
        <c:auto val="0"/>
        <c:lblAlgn val="ctr"/>
        <c:lblOffset val="100"/>
        <c:noMultiLvlLbl val="0"/>
      </c:catAx>
      <c:valAx>
        <c:axId val="1761957327"/>
        <c:scaling>
          <c:orientation val="minMax"/>
          <c:min val="0.9"/>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1761963151"/>
        <c:crosses val="autoZero"/>
        <c:crossBetween val="between"/>
        <c:majorUnit val="0.1"/>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solidFill>
        <a:schemeClr val="tx2"/>
      </a:solidFill>
    </a:ln>
    <a:effectLst/>
  </c:spPr>
  <c:txPr>
    <a:bodyPr/>
    <a:lstStyle/>
    <a:p>
      <a:pPr>
        <a:defRPr>
          <a:solidFill>
            <a:schemeClr val="tx2"/>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Apple Price Trend over Years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Apple!$B$7</c:f>
              <c:strCache>
                <c:ptCount val="1"/>
                <c:pt idx="0">
                  <c:v>USDA Retail Price</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Apple!$A$8:$A$36</c:f>
              <c:strCache>
                <c:ptCount val="29"/>
                <c:pt idx="0">
                  <c:v>1989</c:v>
                </c:pt>
                <c:pt idx="1">
                  <c:v>1990</c:v>
                </c:pt>
                <c:pt idx="2">
                  <c:v>1991</c:v>
                </c:pt>
                <c:pt idx="3">
                  <c:v>1992</c:v>
                </c:pt>
                <c:pt idx="4">
                  <c:v>1993</c:v>
                </c:pt>
                <c:pt idx="5">
                  <c:v>1994</c:v>
                </c:pt>
                <c:pt idx="6">
                  <c:v>1995</c:v>
                </c:pt>
                <c:pt idx="7">
                  <c:v>1996</c:v>
                </c:pt>
                <c:pt idx="8">
                  <c:v>1997</c:v>
                </c:pt>
                <c:pt idx="9">
                  <c:v>1998</c:v>
                </c:pt>
                <c:pt idx="10">
                  <c:v>1999</c:v>
                </c:pt>
                <c:pt idx="11">
                  <c:v>2000</c:v>
                </c:pt>
                <c:pt idx="12">
                  <c:v>2001</c:v>
                </c:pt>
                <c:pt idx="13">
                  <c:v>2002</c:v>
                </c:pt>
                <c:pt idx="14">
                  <c:v>2003</c:v>
                </c:pt>
                <c:pt idx="15">
                  <c:v>2004</c:v>
                </c:pt>
                <c:pt idx="16">
                  <c:v>2005</c:v>
                </c:pt>
                <c:pt idx="17">
                  <c:v>2006</c:v>
                </c:pt>
                <c:pt idx="18">
                  <c:v>2007</c:v>
                </c:pt>
                <c:pt idx="19">
                  <c:v>2008</c:v>
                </c:pt>
                <c:pt idx="20">
                  <c:v>2009</c:v>
                </c:pt>
                <c:pt idx="21">
                  <c:v>2010</c:v>
                </c:pt>
                <c:pt idx="22">
                  <c:v>2011</c:v>
                </c:pt>
                <c:pt idx="23">
                  <c:v>2012</c:v>
                </c:pt>
                <c:pt idx="24">
                  <c:v>2013</c:v>
                </c:pt>
                <c:pt idx="25">
                  <c:v>2014</c:v>
                </c:pt>
                <c:pt idx="26">
                  <c:v>2015</c:v>
                </c:pt>
                <c:pt idx="27">
                  <c:v>2016</c:v>
                </c:pt>
                <c:pt idx="28">
                  <c:v>2017</c:v>
                </c:pt>
              </c:strCache>
            </c:strRef>
          </c:cat>
          <c:val>
            <c:numRef>
              <c:f>Apple!$B$8:$B$36</c:f>
              <c:numCache>
                <c:formatCode>0.00_______________)</c:formatCode>
                <c:ptCount val="29"/>
                <c:pt idx="0">
                  <c:v>0.66064000000000001</c:v>
                </c:pt>
                <c:pt idx="1">
                  <c:v>0.68975999999999982</c:v>
                </c:pt>
                <c:pt idx="2">
                  <c:v>0.84976000000000007</c:v>
                </c:pt>
                <c:pt idx="3">
                  <c:v>0.85447999999999991</c:v>
                </c:pt>
                <c:pt idx="4">
                  <c:v>0.80032000000000003</c:v>
                </c:pt>
                <c:pt idx="5">
                  <c:v>0.77111999999999992</c:v>
                </c:pt>
                <c:pt idx="6">
                  <c:v>0.80119999999999991</c:v>
                </c:pt>
                <c:pt idx="7">
                  <c:v>0.89280000000000004</c:v>
                </c:pt>
                <c:pt idx="8">
                  <c:v>0.87056000000000011</c:v>
                </c:pt>
                <c:pt idx="9">
                  <c:v>0.90535999999999983</c:v>
                </c:pt>
                <c:pt idx="10">
                  <c:v>0.86104000000000003</c:v>
                </c:pt>
                <c:pt idx="11">
                  <c:v>0.88207999999999986</c:v>
                </c:pt>
                <c:pt idx="12">
                  <c:v>0.83367999999999987</c:v>
                </c:pt>
                <c:pt idx="13">
                  <c:v>0.91</c:v>
                </c:pt>
                <c:pt idx="14">
                  <c:v>0.94056000000000006</c:v>
                </c:pt>
                <c:pt idx="15">
                  <c:v>1.0012000000000001</c:v>
                </c:pt>
                <c:pt idx="16">
                  <c:v>0.91144000000000003</c:v>
                </c:pt>
                <c:pt idx="17">
                  <c:v>1.0238399999999999</c:v>
                </c:pt>
                <c:pt idx="18">
                  <c:v>1.07064</c:v>
                </c:pt>
                <c:pt idx="19">
                  <c:v>1.26576</c:v>
                </c:pt>
                <c:pt idx="20">
                  <c:v>1.13432</c:v>
                </c:pt>
                <c:pt idx="21">
                  <c:v>1.17144</c:v>
                </c:pt>
                <c:pt idx="22">
                  <c:v>1.2963199999999999</c:v>
                </c:pt>
                <c:pt idx="23">
                  <c:v>1.3219999999999998</c:v>
                </c:pt>
                <c:pt idx="24">
                  <c:v>1.3304727272727273</c:v>
                </c:pt>
                <c:pt idx="25">
                  <c:v>1.2995199999999998</c:v>
                </c:pt>
                <c:pt idx="26">
                  <c:v>1.3036800000000002</c:v>
                </c:pt>
                <c:pt idx="27">
                  <c:v>1.3845818181818179</c:v>
                </c:pt>
                <c:pt idx="28">
                  <c:v>1.242624</c:v>
                </c:pt>
              </c:numCache>
            </c:numRef>
          </c:val>
          <c:smooth val="0"/>
          <c:extLst>
            <c:ext xmlns:c16="http://schemas.microsoft.com/office/drawing/2014/chart" uri="{C3380CC4-5D6E-409C-BE32-E72D297353CC}">
              <c16:uniqueId val="{00000000-6101-40B4-AE4D-E8D132C90BFC}"/>
            </c:ext>
          </c:extLst>
        </c:ser>
        <c:ser>
          <c:idx val="1"/>
          <c:order val="1"/>
          <c:tx>
            <c:strRef>
              <c:f>Apple!$F$7</c:f>
              <c:strCache>
                <c:ptCount val="1"/>
                <c:pt idx="0">
                  <c:v>USDA Grower Price</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Apple!$A$8:$A$36</c:f>
              <c:strCache>
                <c:ptCount val="29"/>
                <c:pt idx="0">
                  <c:v>1989</c:v>
                </c:pt>
                <c:pt idx="1">
                  <c:v>1990</c:v>
                </c:pt>
                <c:pt idx="2">
                  <c:v>1991</c:v>
                </c:pt>
                <c:pt idx="3">
                  <c:v>1992</c:v>
                </c:pt>
                <c:pt idx="4">
                  <c:v>1993</c:v>
                </c:pt>
                <c:pt idx="5">
                  <c:v>1994</c:v>
                </c:pt>
                <c:pt idx="6">
                  <c:v>1995</c:v>
                </c:pt>
                <c:pt idx="7">
                  <c:v>1996</c:v>
                </c:pt>
                <c:pt idx="8">
                  <c:v>1997</c:v>
                </c:pt>
                <c:pt idx="9">
                  <c:v>1998</c:v>
                </c:pt>
                <c:pt idx="10">
                  <c:v>1999</c:v>
                </c:pt>
                <c:pt idx="11">
                  <c:v>2000</c:v>
                </c:pt>
                <c:pt idx="12">
                  <c:v>2001</c:v>
                </c:pt>
                <c:pt idx="13">
                  <c:v>2002</c:v>
                </c:pt>
                <c:pt idx="14">
                  <c:v>2003</c:v>
                </c:pt>
                <c:pt idx="15">
                  <c:v>2004</c:v>
                </c:pt>
                <c:pt idx="16">
                  <c:v>2005</c:v>
                </c:pt>
                <c:pt idx="17">
                  <c:v>2006</c:v>
                </c:pt>
                <c:pt idx="18">
                  <c:v>2007</c:v>
                </c:pt>
                <c:pt idx="19">
                  <c:v>2008</c:v>
                </c:pt>
                <c:pt idx="20">
                  <c:v>2009</c:v>
                </c:pt>
                <c:pt idx="21">
                  <c:v>2010</c:v>
                </c:pt>
                <c:pt idx="22">
                  <c:v>2011</c:v>
                </c:pt>
                <c:pt idx="23">
                  <c:v>2012</c:v>
                </c:pt>
                <c:pt idx="24">
                  <c:v>2013</c:v>
                </c:pt>
                <c:pt idx="25">
                  <c:v>2014</c:v>
                </c:pt>
                <c:pt idx="26">
                  <c:v>2015</c:v>
                </c:pt>
                <c:pt idx="27">
                  <c:v>2016</c:v>
                </c:pt>
                <c:pt idx="28">
                  <c:v>2017</c:v>
                </c:pt>
              </c:strCache>
            </c:strRef>
          </c:cat>
          <c:val>
            <c:numRef>
              <c:f>Apple!$F$8:$F$36</c:f>
              <c:numCache>
                <c:formatCode>0.00_______________)</c:formatCode>
                <c:ptCount val="29"/>
                <c:pt idx="0">
                  <c:v>0.14583333333333334</c:v>
                </c:pt>
                <c:pt idx="1">
                  <c:v>0.16650000000000001</c:v>
                </c:pt>
                <c:pt idx="2">
                  <c:v>0.22966666666666669</c:v>
                </c:pt>
                <c:pt idx="3">
                  <c:v>0.24791666666666665</c:v>
                </c:pt>
                <c:pt idx="4">
                  <c:v>0.18341666666666664</c:v>
                </c:pt>
                <c:pt idx="5">
                  <c:v>0.18341666666666667</c:v>
                </c:pt>
                <c:pt idx="6">
                  <c:v>0.22383333333333336</c:v>
                </c:pt>
                <c:pt idx="7">
                  <c:v>0.24224999999999999</c:v>
                </c:pt>
                <c:pt idx="8">
                  <c:v>0.19275</c:v>
                </c:pt>
                <c:pt idx="9">
                  <c:v>0.18358333333333332</c:v>
                </c:pt>
                <c:pt idx="10">
                  <c:v>0.17558333333333334</c:v>
                </c:pt>
                <c:pt idx="11">
                  <c:v>0.19491666666666663</c:v>
                </c:pt>
                <c:pt idx="12">
                  <c:v>0.18</c:v>
                </c:pt>
                <c:pt idx="13">
                  <c:v>0.24108333333333332</c:v>
                </c:pt>
                <c:pt idx="14">
                  <c:v>0.25650000000000001</c:v>
                </c:pt>
                <c:pt idx="15">
                  <c:v>0.26150000000000001</c:v>
                </c:pt>
                <c:pt idx="16">
                  <c:v>0.1759</c:v>
                </c:pt>
                <c:pt idx="17">
                  <c:v>0.27650000000000002</c:v>
                </c:pt>
                <c:pt idx="18">
                  <c:v>0.32541666666666669</c:v>
                </c:pt>
                <c:pt idx="19">
                  <c:v>0.39383333333333331</c:v>
                </c:pt>
                <c:pt idx="20">
                  <c:v>0.23324999999999999</c:v>
                </c:pt>
                <c:pt idx="21">
                  <c:v>0.26199999999999996</c:v>
                </c:pt>
                <c:pt idx="22">
                  <c:v>0.33925</c:v>
                </c:pt>
                <c:pt idx="23">
                  <c:v>0.42491666666666666</c:v>
                </c:pt>
                <c:pt idx="24">
                  <c:v>0.4</c:v>
                </c:pt>
                <c:pt idx="25">
                  <c:v>0.37333333333333329</c:v>
                </c:pt>
                <c:pt idx="26">
                  <c:v>0.31850000000000001</c:v>
                </c:pt>
                <c:pt idx="27">
                  <c:v>0.42733333333333334</c:v>
                </c:pt>
                <c:pt idx="28">
                  <c:v>0.40300000000000002</c:v>
                </c:pt>
              </c:numCache>
            </c:numRef>
          </c:val>
          <c:smooth val="0"/>
          <c:extLst>
            <c:ext xmlns:c16="http://schemas.microsoft.com/office/drawing/2014/chart" uri="{C3380CC4-5D6E-409C-BE32-E72D297353CC}">
              <c16:uniqueId val="{00000001-6101-40B4-AE4D-E8D132C90BFC}"/>
            </c:ext>
          </c:extLst>
        </c:ser>
        <c:dLbls>
          <c:dLblPos val="t"/>
          <c:showLegendKey val="0"/>
          <c:showVal val="1"/>
          <c:showCatName val="0"/>
          <c:showSerName val="0"/>
          <c:showPercent val="0"/>
          <c:showBubbleSize val="0"/>
        </c:dLbls>
        <c:smooth val="0"/>
        <c:axId val="1831005039"/>
        <c:axId val="1831004207"/>
      </c:lineChart>
      <c:catAx>
        <c:axId val="1831005039"/>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831004207"/>
        <c:crosses val="autoZero"/>
        <c:auto val="0"/>
        <c:lblAlgn val="ctr"/>
        <c:lblOffset val="100"/>
        <c:tickLblSkip val="1"/>
        <c:noMultiLvlLbl val="0"/>
      </c:catAx>
      <c:valAx>
        <c:axId val="1831004207"/>
        <c:scaling>
          <c:orientation val="minMax"/>
        </c:scaling>
        <c:delete val="0"/>
        <c:axPos val="l"/>
        <c:majorGridlines>
          <c:spPr>
            <a:ln w="9525" cap="flat" cmpd="sng" algn="ctr">
              <a:solidFill>
                <a:schemeClr val="lt1">
                  <a:lumMod val="95000"/>
                  <a:alpha val="10000"/>
                </a:schemeClr>
              </a:solidFill>
              <a:round/>
            </a:ln>
            <a:effectLst/>
          </c:spPr>
        </c:majorGridlines>
        <c:numFmt formatCode="0.00____________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831005039"/>
        <c:crosses val="autoZero"/>
        <c:crossBetween val="between"/>
      </c:valAx>
      <c:spPr>
        <a:noFill/>
        <a:ln>
          <a:noFill/>
        </a:ln>
        <a:effectLst/>
      </c:spPr>
    </c:plotArea>
    <c:legend>
      <c:legendPos val="r"/>
      <c:layout>
        <c:manualLayout>
          <c:xMode val="edge"/>
          <c:yMode val="edge"/>
          <c:x val="0.86937318512733708"/>
          <c:y val="0.74380331774872177"/>
          <c:w val="0.11495352231128163"/>
          <c:h val="0.130159564487648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572540-0ED6-4DD1-AD21-70AABBFBA082}" type="doc">
      <dgm:prSet loTypeId="urn:microsoft.com/office/officeart/2005/8/layout/hProcess9" loCatId="process" qsTypeId="urn:microsoft.com/office/officeart/2005/8/quickstyle/simple1" qsCatId="simple" csTypeId="urn:microsoft.com/office/officeart/2005/8/colors/accent1_2" csCatId="accent1" phldr="1"/>
      <dgm:spPr/>
    </dgm:pt>
    <dgm:pt modelId="{472FCFBC-4CF3-4174-8A5C-5766672D82AB}">
      <dgm:prSet phldrT="[Text]" custT="1"/>
      <dgm:spPr>
        <a:solidFill>
          <a:srgbClr val="C00000"/>
        </a:solidFill>
        <a:ln w="25400" cap="flat" cmpd="sng" algn="ctr">
          <a:noFill/>
          <a:prstDash val="solid"/>
        </a:ln>
        <a:effectLst/>
      </dgm:spPr>
      <dgm:t>
        <a:bodyPr spcFirstLastPara="0" vert="horz" wrap="square" lIns="91425" tIns="45700" rIns="91425" bIns="45700" numCol="1" spcCol="1270" anchor="ctr" anchorCtr="0"/>
        <a:lstStyle/>
        <a:p>
          <a:pPr marL="0" marR="0" lvl="0" indent="0" algn="ctr" defTabSz="622300" rtl="0">
            <a:lnSpc>
              <a:spcPct val="90000"/>
            </a:lnSpc>
            <a:spcBef>
              <a:spcPct val="0"/>
            </a:spcBef>
            <a:spcAft>
              <a:spcPct val="35000"/>
            </a:spcAft>
            <a:buClr>
              <a:srgbClr val="FFFFFF"/>
            </a:buClr>
            <a:buSzPts val="1400"/>
            <a:buFont typeface="Calibri"/>
            <a:buNone/>
          </a:pPr>
          <a:r>
            <a:rPr lang="en-US" sz="1400" b="1" kern="1200" dirty="0">
              <a:solidFill>
                <a:srgbClr val="FFFFFF"/>
              </a:solidFill>
              <a:latin typeface="Calibri"/>
              <a:ea typeface="+mn-ea"/>
              <a:cs typeface="Calibri"/>
              <a:sym typeface="Calibri"/>
            </a:rPr>
            <a:t>Select Top Products by Google Trends</a:t>
          </a:r>
        </a:p>
        <a:p>
          <a:pPr marL="0" marR="0" lvl="0" indent="0" algn="ctr" defTabSz="622300" rtl="0">
            <a:lnSpc>
              <a:spcPct val="90000"/>
            </a:lnSpc>
            <a:spcBef>
              <a:spcPct val="0"/>
            </a:spcBef>
            <a:spcAft>
              <a:spcPct val="35000"/>
            </a:spcAft>
            <a:buClr>
              <a:srgbClr val="FFFFFF"/>
            </a:buClr>
            <a:buSzPts val="1400"/>
            <a:buFont typeface="Calibri"/>
            <a:buNone/>
          </a:pPr>
          <a:r>
            <a:rPr lang="en-US" sz="1400" b="1" kern="1200" dirty="0">
              <a:solidFill>
                <a:srgbClr val="FFFFFF"/>
              </a:solidFill>
              <a:latin typeface="Calibri"/>
              <a:ea typeface="+mn-ea"/>
              <a:cs typeface="Calibri"/>
              <a:sym typeface="Calibri"/>
            </a:rPr>
            <a:t>Example: Apples, Corn, Cucumbers, Strawberries etc. by Hits </a:t>
          </a:r>
          <a:endParaRPr lang="en-US" sz="1400" b="1" kern="1200" dirty="0">
            <a:solidFill>
              <a:srgbClr val="FFFFFF"/>
            </a:solidFill>
            <a:latin typeface="Calibri"/>
            <a:ea typeface="+mn-ea"/>
            <a:cs typeface="Calibri"/>
          </a:endParaRPr>
        </a:p>
      </dgm:t>
    </dgm:pt>
    <dgm:pt modelId="{280BCC18-41AA-4DB7-82E9-33D50776CBE5}" type="parTrans" cxnId="{0112754E-8539-4F48-9A0C-B3190E07C18C}">
      <dgm:prSet/>
      <dgm:spPr/>
      <dgm:t>
        <a:bodyPr/>
        <a:lstStyle/>
        <a:p>
          <a:endParaRPr lang="en-US"/>
        </a:p>
      </dgm:t>
    </dgm:pt>
    <dgm:pt modelId="{E8ED4E11-84EA-48D5-8502-E075012CE488}" type="sibTrans" cxnId="{0112754E-8539-4F48-9A0C-B3190E07C18C}">
      <dgm:prSet/>
      <dgm:spPr/>
      <dgm:t>
        <a:bodyPr/>
        <a:lstStyle/>
        <a:p>
          <a:endParaRPr lang="en-US"/>
        </a:p>
      </dgm:t>
    </dgm:pt>
    <dgm:pt modelId="{5E45BF45-1AAD-4320-B215-38D58813A8E5}">
      <dgm:prSet phldrT="[Text]" custT="1"/>
      <dgm:spPr>
        <a:solidFill>
          <a:schemeClr val="accent1">
            <a:lumMod val="75000"/>
          </a:schemeClr>
        </a:solidFill>
        <a:ln>
          <a:noFill/>
        </a:ln>
      </dgm:spPr>
      <dgm:t>
        <a:bodyPr spcFirstLastPara="1" vert="horz" wrap="square" lIns="91425" tIns="45700" rIns="91425" bIns="45700" numCol="1" spcCol="1270" anchor="ctr" anchorCtr="0"/>
        <a:lstStyle/>
        <a:p>
          <a:pPr marL="0" marR="0" lvl="0" indent="0" algn="ctr" defTabSz="622300" rtl="0">
            <a:lnSpc>
              <a:spcPct val="100000"/>
            </a:lnSpc>
            <a:spcBef>
              <a:spcPts val="0"/>
            </a:spcBef>
            <a:spcAft>
              <a:spcPts val="0"/>
            </a:spcAft>
            <a:buClr>
              <a:schemeClr val="lt1"/>
            </a:buClr>
            <a:buSzPts val="4400"/>
            <a:buFont typeface="Calibri"/>
            <a:buNone/>
          </a:pPr>
          <a:r>
            <a:rPr lang="en-US" sz="1400" b="1" i="0" u="none" strike="noStrike" cap="none" dirty="0">
              <a:solidFill>
                <a:srgbClr val="FFFFFF"/>
              </a:solidFill>
              <a:latin typeface="Calibri"/>
              <a:ea typeface="Calibri"/>
              <a:cs typeface="Calibri"/>
              <a:sym typeface="Calibri"/>
            </a:rPr>
            <a:t>Filter out Products by Area(in acres) for Iowa</a:t>
          </a:r>
          <a:endParaRPr lang="en-US" sz="1400" b="1" i="0" u="none" strike="noStrike" cap="none" dirty="0">
            <a:solidFill>
              <a:srgbClr val="FFFFFF"/>
            </a:solidFill>
            <a:latin typeface="Calibri"/>
            <a:ea typeface="Calibri"/>
            <a:cs typeface="Calibri"/>
            <a:sym typeface="Arial"/>
          </a:endParaRPr>
        </a:p>
      </dgm:t>
    </dgm:pt>
    <dgm:pt modelId="{71D08E9D-2617-4507-BCEE-200FF5FBF2B0}" type="parTrans" cxnId="{371B1B8D-F54D-4DDB-B92E-E9759CA08E92}">
      <dgm:prSet/>
      <dgm:spPr/>
      <dgm:t>
        <a:bodyPr/>
        <a:lstStyle/>
        <a:p>
          <a:endParaRPr lang="en-US"/>
        </a:p>
      </dgm:t>
    </dgm:pt>
    <dgm:pt modelId="{54DAE17E-4562-4EC6-B38A-03311698C749}" type="sibTrans" cxnId="{371B1B8D-F54D-4DDB-B92E-E9759CA08E92}">
      <dgm:prSet/>
      <dgm:spPr/>
      <dgm:t>
        <a:bodyPr/>
        <a:lstStyle/>
        <a:p>
          <a:endParaRPr lang="en-US"/>
        </a:p>
      </dgm:t>
    </dgm:pt>
    <dgm:pt modelId="{F135C108-FA5E-4972-9D20-ADC6A2D88A3F}">
      <dgm:prSet phldrT="[Text]" custT="1"/>
      <dgm:spPr>
        <a:solidFill>
          <a:schemeClr val="accent6">
            <a:lumMod val="75000"/>
          </a:schemeClr>
        </a:solidFill>
        <a:ln w="25400" cap="flat" cmpd="sng" algn="ctr">
          <a:noFill/>
          <a:prstDash val="solid"/>
        </a:ln>
        <a:effectLst/>
      </dgm:spPr>
      <dgm:t>
        <a:bodyPr spcFirstLastPara="0" vert="horz" wrap="square" lIns="91425" tIns="45700" rIns="91425" bIns="45700" numCol="1" spcCol="1270" anchor="ctr" anchorCtr="0"/>
        <a:lstStyle/>
        <a:p>
          <a:pPr marL="0" marR="0" lvl="0" indent="0" algn="ctr" defTabSz="622300" rtl="0">
            <a:lnSpc>
              <a:spcPct val="90000"/>
            </a:lnSpc>
            <a:spcBef>
              <a:spcPct val="0"/>
            </a:spcBef>
            <a:spcAft>
              <a:spcPct val="35000"/>
            </a:spcAft>
            <a:buClr>
              <a:srgbClr val="FFFFFF"/>
            </a:buClr>
            <a:buSzPts val="1400"/>
            <a:buFont typeface="Calibri"/>
            <a:buNone/>
          </a:pPr>
          <a:r>
            <a:rPr lang="en-US" sz="1400" b="1" kern="1200" dirty="0">
              <a:solidFill>
                <a:srgbClr val="FFFFFF"/>
              </a:solidFill>
              <a:latin typeface="Calibri"/>
              <a:ea typeface="+mn-ea"/>
              <a:cs typeface="Calibri"/>
              <a:sym typeface="Calibri"/>
            </a:rPr>
            <a:t>Select variety/unit by data availability</a:t>
          </a:r>
        </a:p>
        <a:p>
          <a:pPr marL="0" marR="0" lvl="0" indent="0" algn="ctr" defTabSz="622300" rtl="0">
            <a:lnSpc>
              <a:spcPct val="90000"/>
            </a:lnSpc>
            <a:spcBef>
              <a:spcPct val="0"/>
            </a:spcBef>
            <a:spcAft>
              <a:spcPct val="35000"/>
            </a:spcAft>
            <a:buClr>
              <a:srgbClr val="FFFFFF"/>
            </a:buClr>
            <a:buSzPts val="1400"/>
            <a:buFont typeface="Calibri"/>
            <a:buNone/>
          </a:pPr>
          <a:r>
            <a:rPr lang="en-US" sz="1400" b="1" kern="1200" dirty="0">
              <a:solidFill>
                <a:srgbClr val="FFFFFF"/>
              </a:solidFill>
              <a:latin typeface="Calibri"/>
              <a:ea typeface="+mn-ea"/>
              <a:cs typeface="Calibri"/>
              <a:sym typeface="Calibri"/>
            </a:rPr>
            <a:t>Example: Apples have multiple variety like Fuji, Gala, Red Delicious</a:t>
          </a:r>
          <a:endParaRPr lang="en-US" sz="1400" b="1" kern="1200" dirty="0">
            <a:solidFill>
              <a:srgbClr val="FFFFFF"/>
            </a:solidFill>
            <a:latin typeface="Calibri"/>
            <a:ea typeface="+mn-ea"/>
            <a:cs typeface="Calibri"/>
          </a:endParaRPr>
        </a:p>
      </dgm:t>
    </dgm:pt>
    <dgm:pt modelId="{12DBC44C-FFB8-4512-857D-9DA9A39AE2CE}" type="parTrans" cxnId="{E6EB5011-303C-429B-AD20-AE4694579AA1}">
      <dgm:prSet/>
      <dgm:spPr/>
      <dgm:t>
        <a:bodyPr/>
        <a:lstStyle/>
        <a:p>
          <a:endParaRPr lang="en-US"/>
        </a:p>
      </dgm:t>
    </dgm:pt>
    <dgm:pt modelId="{18A97880-5286-4B21-8E20-250517EC5B3E}" type="sibTrans" cxnId="{E6EB5011-303C-429B-AD20-AE4694579AA1}">
      <dgm:prSet/>
      <dgm:spPr/>
      <dgm:t>
        <a:bodyPr/>
        <a:lstStyle/>
        <a:p>
          <a:endParaRPr lang="en-US"/>
        </a:p>
      </dgm:t>
    </dgm:pt>
    <dgm:pt modelId="{83C18EE0-62E8-4BB9-BA12-C5C358F8977F}" type="pres">
      <dgm:prSet presAssocID="{43572540-0ED6-4DD1-AD21-70AABBFBA082}" presName="CompostProcess" presStyleCnt="0">
        <dgm:presLayoutVars>
          <dgm:dir/>
          <dgm:resizeHandles val="exact"/>
        </dgm:presLayoutVars>
      </dgm:prSet>
      <dgm:spPr/>
    </dgm:pt>
    <dgm:pt modelId="{D13221FE-E584-4AD6-8C40-204F4766B4D4}" type="pres">
      <dgm:prSet presAssocID="{43572540-0ED6-4DD1-AD21-70AABBFBA082}" presName="arrow" presStyleLbl="bgShp" presStyleIdx="0" presStyleCnt="1" custLinFactNeighborX="-5680" custLinFactNeighborY="6080"/>
      <dgm:spPr/>
    </dgm:pt>
    <dgm:pt modelId="{1F4C87F8-5A99-497C-B782-FCAAC074A099}" type="pres">
      <dgm:prSet presAssocID="{43572540-0ED6-4DD1-AD21-70AABBFBA082}" presName="linearProcess" presStyleCnt="0"/>
      <dgm:spPr/>
    </dgm:pt>
    <dgm:pt modelId="{2C8ACEE8-AF27-4AA8-BBEE-2E7222056770}" type="pres">
      <dgm:prSet presAssocID="{472FCFBC-4CF3-4174-8A5C-5766672D82AB}" presName="textNode" presStyleLbl="node1" presStyleIdx="0" presStyleCnt="3">
        <dgm:presLayoutVars>
          <dgm:bulletEnabled val="1"/>
        </dgm:presLayoutVars>
      </dgm:prSet>
      <dgm:spPr>
        <a:xfrm>
          <a:off x="55" y="1173169"/>
          <a:ext cx="2252004" cy="1564225"/>
        </a:xfrm>
        <a:prstGeom prst="roundRect">
          <a:avLst/>
        </a:prstGeom>
      </dgm:spPr>
    </dgm:pt>
    <dgm:pt modelId="{3F06B61D-3780-476A-8585-69965482408B}" type="pres">
      <dgm:prSet presAssocID="{E8ED4E11-84EA-48D5-8502-E075012CE488}" presName="sibTrans" presStyleCnt="0"/>
      <dgm:spPr/>
    </dgm:pt>
    <dgm:pt modelId="{EA9D68D2-DF17-4915-9894-7C7E05B88217}" type="pres">
      <dgm:prSet presAssocID="{5E45BF45-1AAD-4320-B215-38D58813A8E5}" presName="textNode" presStyleLbl="node1" presStyleIdx="1" presStyleCnt="3">
        <dgm:presLayoutVars>
          <dgm:bulletEnabled val="1"/>
        </dgm:presLayoutVars>
      </dgm:prSet>
      <dgm:spPr>
        <a:xfrm>
          <a:off x="2527114" y="1173169"/>
          <a:ext cx="2252004" cy="1564225"/>
        </a:xfrm>
        <a:prstGeom prst="roundRect">
          <a:avLst/>
        </a:prstGeom>
      </dgm:spPr>
    </dgm:pt>
    <dgm:pt modelId="{E55E9F42-2229-414F-AB28-00F4233A797D}" type="pres">
      <dgm:prSet presAssocID="{54DAE17E-4562-4EC6-B38A-03311698C749}" presName="sibTrans" presStyleCnt="0"/>
      <dgm:spPr/>
    </dgm:pt>
    <dgm:pt modelId="{F25F240A-6AC1-4594-882E-2989A445C9A1}" type="pres">
      <dgm:prSet presAssocID="{F135C108-FA5E-4972-9D20-ADC6A2D88A3F}" presName="textNode" presStyleLbl="node1" presStyleIdx="2" presStyleCnt="3" custLinFactNeighborX="10085" custLinFactNeighborY="1274">
        <dgm:presLayoutVars>
          <dgm:bulletEnabled val="1"/>
        </dgm:presLayoutVars>
      </dgm:prSet>
      <dgm:spPr>
        <a:xfrm>
          <a:off x="5111978" y="1193097"/>
          <a:ext cx="2191870" cy="1564225"/>
        </a:xfrm>
        <a:prstGeom prst="roundRect">
          <a:avLst/>
        </a:prstGeom>
      </dgm:spPr>
    </dgm:pt>
  </dgm:ptLst>
  <dgm:cxnLst>
    <dgm:cxn modelId="{E6EB5011-303C-429B-AD20-AE4694579AA1}" srcId="{43572540-0ED6-4DD1-AD21-70AABBFBA082}" destId="{F135C108-FA5E-4972-9D20-ADC6A2D88A3F}" srcOrd="2" destOrd="0" parTransId="{12DBC44C-FFB8-4512-857D-9DA9A39AE2CE}" sibTransId="{18A97880-5286-4B21-8E20-250517EC5B3E}"/>
    <dgm:cxn modelId="{F37AB636-0CCC-4AB9-B379-2A56DA32EB32}" type="presOf" srcId="{43572540-0ED6-4DD1-AD21-70AABBFBA082}" destId="{83C18EE0-62E8-4BB9-BA12-C5C358F8977F}" srcOrd="0" destOrd="0" presId="urn:microsoft.com/office/officeart/2005/8/layout/hProcess9"/>
    <dgm:cxn modelId="{0112754E-8539-4F48-9A0C-B3190E07C18C}" srcId="{43572540-0ED6-4DD1-AD21-70AABBFBA082}" destId="{472FCFBC-4CF3-4174-8A5C-5766672D82AB}" srcOrd="0" destOrd="0" parTransId="{280BCC18-41AA-4DB7-82E9-33D50776CBE5}" sibTransId="{E8ED4E11-84EA-48D5-8502-E075012CE488}"/>
    <dgm:cxn modelId="{4F37E277-EC89-4AAD-968C-CE99DD992637}" type="presOf" srcId="{5E45BF45-1AAD-4320-B215-38D58813A8E5}" destId="{EA9D68D2-DF17-4915-9894-7C7E05B88217}" srcOrd="0" destOrd="0" presId="urn:microsoft.com/office/officeart/2005/8/layout/hProcess9"/>
    <dgm:cxn modelId="{371B1B8D-F54D-4DDB-B92E-E9759CA08E92}" srcId="{43572540-0ED6-4DD1-AD21-70AABBFBA082}" destId="{5E45BF45-1AAD-4320-B215-38D58813A8E5}" srcOrd="1" destOrd="0" parTransId="{71D08E9D-2617-4507-BCEE-200FF5FBF2B0}" sibTransId="{54DAE17E-4562-4EC6-B38A-03311698C749}"/>
    <dgm:cxn modelId="{B5FF78BB-9969-4328-B770-D96F78A36EE9}" type="presOf" srcId="{F135C108-FA5E-4972-9D20-ADC6A2D88A3F}" destId="{F25F240A-6AC1-4594-882E-2989A445C9A1}" srcOrd="0" destOrd="0" presId="urn:microsoft.com/office/officeart/2005/8/layout/hProcess9"/>
    <dgm:cxn modelId="{3E9B2BBF-E366-4A9D-8BAE-82909381E267}" type="presOf" srcId="{472FCFBC-4CF3-4174-8A5C-5766672D82AB}" destId="{2C8ACEE8-AF27-4AA8-BBEE-2E7222056770}" srcOrd="0" destOrd="0" presId="urn:microsoft.com/office/officeart/2005/8/layout/hProcess9"/>
    <dgm:cxn modelId="{CEEF5133-EBE0-495A-A338-067026679EEE}" type="presParOf" srcId="{83C18EE0-62E8-4BB9-BA12-C5C358F8977F}" destId="{D13221FE-E584-4AD6-8C40-204F4766B4D4}" srcOrd="0" destOrd="0" presId="urn:microsoft.com/office/officeart/2005/8/layout/hProcess9"/>
    <dgm:cxn modelId="{C31C88B5-43F3-4EA9-9345-613EF367A759}" type="presParOf" srcId="{83C18EE0-62E8-4BB9-BA12-C5C358F8977F}" destId="{1F4C87F8-5A99-497C-B782-FCAAC074A099}" srcOrd="1" destOrd="0" presId="urn:microsoft.com/office/officeart/2005/8/layout/hProcess9"/>
    <dgm:cxn modelId="{66380A72-ECB1-4ED0-9C51-4C5FFD220888}" type="presParOf" srcId="{1F4C87F8-5A99-497C-B782-FCAAC074A099}" destId="{2C8ACEE8-AF27-4AA8-BBEE-2E7222056770}" srcOrd="0" destOrd="0" presId="urn:microsoft.com/office/officeart/2005/8/layout/hProcess9"/>
    <dgm:cxn modelId="{5CEDA69E-A523-4AE9-8776-67DBB9BCAC33}" type="presParOf" srcId="{1F4C87F8-5A99-497C-B782-FCAAC074A099}" destId="{3F06B61D-3780-476A-8585-69965482408B}" srcOrd="1" destOrd="0" presId="urn:microsoft.com/office/officeart/2005/8/layout/hProcess9"/>
    <dgm:cxn modelId="{31275E52-3DFE-4B3D-AF66-18C99AEF4985}" type="presParOf" srcId="{1F4C87F8-5A99-497C-B782-FCAAC074A099}" destId="{EA9D68D2-DF17-4915-9894-7C7E05B88217}" srcOrd="2" destOrd="0" presId="urn:microsoft.com/office/officeart/2005/8/layout/hProcess9"/>
    <dgm:cxn modelId="{EEA31AB7-BA84-4D0C-A4B0-2924EECC099D}" type="presParOf" srcId="{1F4C87F8-5A99-497C-B782-FCAAC074A099}" destId="{E55E9F42-2229-414F-AB28-00F4233A797D}" srcOrd="3" destOrd="0" presId="urn:microsoft.com/office/officeart/2005/8/layout/hProcess9"/>
    <dgm:cxn modelId="{B4BBD16F-F47E-48D7-8350-79720B691C79}" type="presParOf" srcId="{1F4C87F8-5A99-497C-B782-FCAAC074A099}" destId="{F25F240A-6AC1-4594-882E-2989A445C9A1}"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3221FE-E584-4AD6-8C40-204F4766B4D4}">
      <dsp:nvSpPr>
        <dsp:cNvPr id="0" name=""/>
        <dsp:cNvSpPr/>
      </dsp:nvSpPr>
      <dsp:spPr>
        <a:xfrm>
          <a:off x="195222" y="0"/>
          <a:ext cx="6210298" cy="391056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C8ACEE8-AF27-4AA8-BBEE-2E7222056770}">
      <dsp:nvSpPr>
        <dsp:cNvPr id="0" name=""/>
        <dsp:cNvSpPr/>
      </dsp:nvSpPr>
      <dsp:spPr>
        <a:xfrm>
          <a:off x="0" y="1173169"/>
          <a:ext cx="2191870" cy="1564225"/>
        </a:xfrm>
        <a:prstGeom prst="roundRect">
          <a:avLst/>
        </a:prstGeom>
        <a:solidFill>
          <a:srgbClr val="C00000"/>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25" tIns="45700" rIns="91425" bIns="45700" numCol="1" spcCol="1270" anchor="ctr" anchorCtr="0">
          <a:noAutofit/>
        </a:bodyPr>
        <a:lstStyle/>
        <a:p>
          <a:pPr marL="0" marR="0" lvl="0" indent="0" algn="ctr" defTabSz="622300" rtl="0">
            <a:lnSpc>
              <a:spcPct val="90000"/>
            </a:lnSpc>
            <a:spcBef>
              <a:spcPct val="0"/>
            </a:spcBef>
            <a:spcAft>
              <a:spcPct val="35000"/>
            </a:spcAft>
            <a:buClr>
              <a:srgbClr val="FFFFFF"/>
            </a:buClr>
            <a:buSzPts val="1400"/>
            <a:buFont typeface="Calibri"/>
            <a:buNone/>
          </a:pPr>
          <a:r>
            <a:rPr lang="en-US" sz="1400" b="1" kern="1200" dirty="0">
              <a:solidFill>
                <a:srgbClr val="FFFFFF"/>
              </a:solidFill>
              <a:latin typeface="Calibri"/>
              <a:ea typeface="+mn-ea"/>
              <a:cs typeface="Calibri"/>
              <a:sym typeface="Calibri"/>
            </a:rPr>
            <a:t>Select Top Products by Google Trends</a:t>
          </a:r>
        </a:p>
        <a:p>
          <a:pPr marL="0" marR="0" lvl="0" indent="0" algn="ctr" defTabSz="622300" rtl="0">
            <a:lnSpc>
              <a:spcPct val="90000"/>
            </a:lnSpc>
            <a:spcBef>
              <a:spcPct val="0"/>
            </a:spcBef>
            <a:spcAft>
              <a:spcPct val="35000"/>
            </a:spcAft>
            <a:buClr>
              <a:srgbClr val="FFFFFF"/>
            </a:buClr>
            <a:buSzPts val="1400"/>
            <a:buFont typeface="Calibri"/>
            <a:buNone/>
          </a:pPr>
          <a:r>
            <a:rPr lang="en-US" sz="1400" b="1" kern="1200" dirty="0">
              <a:solidFill>
                <a:srgbClr val="FFFFFF"/>
              </a:solidFill>
              <a:latin typeface="Calibri"/>
              <a:ea typeface="+mn-ea"/>
              <a:cs typeface="Calibri"/>
              <a:sym typeface="Calibri"/>
            </a:rPr>
            <a:t>Example: Apples, Corn, Cucumbers, Strawberries etc. by Hits </a:t>
          </a:r>
          <a:endParaRPr lang="en-US" sz="1400" b="1" kern="1200" dirty="0">
            <a:solidFill>
              <a:srgbClr val="FFFFFF"/>
            </a:solidFill>
            <a:latin typeface="Calibri"/>
            <a:ea typeface="+mn-ea"/>
            <a:cs typeface="Calibri"/>
          </a:endParaRPr>
        </a:p>
      </dsp:txBody>
      <dsp:txXfrm>
        <a:off x="76359" y="1249528"/>
        <a:ext cx="2039152" cy="1411507"/>
      </dsp:txXfrm>
    </dsp:sp>
    <dsp:sp modelId="{EA9D68D2-DF17-4915-9894-7C7E05B88217}">
      <dsp:nvSpPr>
        <dsp:cNvPr id="0" name=""/>
        <dsp:cNvSpPr/>
      </dsp:nvSpPr>
      <dsp:spPr>
        <a:xfrm>
          <a:off x="2557181" y="1173169"/>
          <a:ext cx="2191870" cy="1564225"/>
        </a:xfrm>
        <a:prstGeom prst="roundRect">
          <a:avLst/>
        </a:prstGeom>
        <a:solidFill>
          <a:schemeClr val="accent1">
            <a:lumMod val="7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25" tIns="45700" rIns="91425" bIns="45700" numCol="1" spcCol="1270" anchor="ctr" anchorCtr="0">
          <a:noAutofit/>
        </a:bodyPr>
        <a:lstStyle/>
        <a:p>
          <a:pPr marL="0" marR="0" lvl="0" indent="0" algn="ctr" defTabSz="622300" rtl="0">
            <a:lnSpc>
              <a:spcPct val="100000"/>
            </a:lnSpc>
            <a:spcBef>
              <a:spcPct val="0"/>
            </a:spcBef>
            <a:spcAft>
              <a:spcPts val="0"/>
            </a:spcAft>
            <a:buClr>
              <a:schemeClr val="lt1"/>
            </a:buClr>
            <a:buSzPts val="4400"/>
            <a:buFont typeface="Calibri"/>
            <a:buNone/>
          </a:pPr>
          <a:r>
            <a:rPr lang="en-US" sz="1400" b="1" i="0" u="none" strike="noStrike" kern="1200" cap="none" dirty="0">
              <a:solidFill>
                <a:srgbClr val="FFFFFF"/>
              </a:solidFill>
              <a:latin typeface="Calibri"/>
              <a:ea typeface="Calibri"/>
              <a:cs typeface="Calibri"/>
              <a:sym typeface="Calibri"/>
            </a:rPr>
            <a:t>Filter out Products by Area(in acres) for Iowa</a:t>
          </a:r>
          <a:endParaRPr lang="en-US" sz="1400" b="1" i="0" u="none" strike="noStrike" kern="1200" cap="none" dirty="0">
            <a:solidFill>
              <a:srgbClr val="FFFFFF"/>
            </a:solidFill>
            <a:latin typeface="Calibri"/>
            <a:ea typeface="Calibri"/>
            <a:cs typeface="Calibri"/>
            <a:sym typeface="Arial"/>
          </a:endParaRPr>
        </a:p>
      </dsp:txBody>
      <dsp:txXfrm>
        <a:off x="2633540" y="1249528"/>
        <a:ext cx="2039152" cy="1411507"/>
      </dsp:txXfrm>
    </dsp:sp>
    <dsp:sp modelId="{F25F240A-6AC1-4594-882E-2989A445C9A1}">
      <dsp:nvSpPr>
        <dsp:cNvPr id="0" name=""/>
        <dsp:cNvSpPr/>
      </dsp:nvSpPr>
      <dsp:spPr>
        <a:xfrm>
          <a:off x="5114363" y="1193097"/>
          <a:ext cx="2191870" cy="1564225"/>
        </a:xfrm>
        <a:prstGeom prst="roundRect">
          <a:avLst/>
        </a:prstGeom>
        <a:solidFill>
          <a:schemeClr val="accent6">
            <a:lumMod val="7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25" tIns="45700" rIns="91425" bIns="45700" numCol="1" spcCol="1270" anchor="ctr" anchorCtr="0">
          <a:noAutofit/>
        </a:bodyPr>
        <a:lstStyle/>
        <a:p>
          <a:pPr marL="0" marR="0" lvl="0" indent="0" algn="ctr" defTabSz="622300" rtl="0">
            <a:lnSpc>
              <a:spcPct val="90000"/>
            </a:lnSpc>
            <a:spcBef>
              <a:spcPct val="0"/>
            </a:spcBef>
            <a:spcAft>
              <a:spcPct val="35000"/>
            </a:spcAft>
            <a:buClr>
              <a:srgbClr val="FFFFFF"/>
            </a:buClr>
            <a:buSzPts val="1400"/>
            <a:buFont typeface="Calibri"/>
            <a:buNone/>
          </a:pPr>
          <a:r>
            <a:rPr lang="en-US" sz="1400" b="1" kern="1200" dirty="0">
              <a:solidFill>
                <a:srgbClr val="FFFFFF"/>
              </a:solidFill>
              <a:latin typeface="Calibri"/>
              <a:ea typeface="+mn-ea"/>
              <a:cs typeface="Calibri"/>
              <a:sym typeface="Calibri"/>
            </a:rPr>
            <a:t>Select variety/unit by data availability</a:t>
          </a:r>
        </a:p>
        <a:p>
          <a:pPr marL="0" marR="0" lvl="0" indent="0" algn="ctr" defTabSz="622300" rtl="0">
            <a:lnSpc>
              <a:spcPct val="90000"/>
            </a:lnSpc>
            <a:spcBef>
              <a:spcPct val="0"/>
            </a:spcBef>
            <a:spcAft>
              <a:spcPct val="35000"/>
            </a:spcAft>
            <a:buClr>
              <a:srgbClr val="FFFFFF"/>
            </a:buClr>
            <a:buSzPts val="1400"/>
            <a:buFont typeface="Calibri"/>
            <a:buNone/>
          </a:pPr>
          <a:r>
            <a:rPr lang="en-US" sz="1400" b="1" kern="1200" dirty="0">
              <a:solidFill>
                <a:srgbClr val="FFFFFF"/>
              </a:solidFill>
              <a:latin typeface="Calibri"/>
              <a:ea typeface="+mn-ea"/>
              <a:cs typeface="Calibri"/>
              <a:sym typeface="Calibri"/>
            </a:rPr>
            <a:t>Example: Apples have multiple variety like Fuji, Gala, Red Delicious</a:t>
          </a:r>
          <a:endParaRPr lang="en-US" sz="1400" b="1" kern="1200" dirty="0">
            <a:solidFill>
              <a:srgbClr val="FFFFFF"/>
            </a:solidFill>
            <a:latin typeface="Calibri"/>
            <a:ea typeface="+mn-ea"/>
            <a:cs typeface="Calibri"/>
          </a:endParaRPr>
        </a:p>
      </dsp:txBody>
      <dsp:txXfrm>
        <a:off x="5190722" y="1269456"/>
        <a:ext cx="2039152" cy="1411507"/>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0.86841</cdr:x>
      <cdr:y>0.34025</cdr:y>
    </cdr:from>
    <cdr:to>
      <cdr:x>0.86841</cdr:x>
      <cdr:y>0.70629</cdr:y>
    </cdr:to>
    <cdr:cxnSp macro="">
      <cdr:nvCxnSpPr>
        <cdr:cNvPr id="3" name="Straight Arrow Connector 2">
          <a:extLst xmlns:a="http://schemas.openxmlformats.org/drawingml/2006/main">
            <a:ext uri="{FF2B5EF4-FFF2-40B4-BE49-F238E27FC236}">
              <a16:creationId xmlns:a16="http://schemas.microsoft.com/office/drawing/2014/main" id="{BB3C3C2F-7DFF-27D6-DCC5-6921ADA3F47D}"/>
            </a:ext>
          </a:extLst>
        </cdr:cNvPr>
        <cdr:cNvCxnSpPr/>
      </cdr:nvCxnSpPr>
      <cdr:spPr>
        <a:xfrm xmlns:a="http://schemas.openxmlformats.org/drawingml/2006/main">
          <a:off x="10554988" y="1059020"/>
          <a:ext cx="0" cy="1139288"/>
        </a:xfrm>
        <a:prstGeom xmlns:a="http://schemas.openxmlformats.org/drawingml/2006/main" prst="straightConnector1">
          <a:avLst/>
        </a:prstGeom>
        <a:ln xmlns:a="http://schemas.openxmlformats.org/drawingml/2006/main">
          <a:headEnd type="triangle"/>
          <a:tailEnd type="triangle"/>
        </a:ln>
      </cdr:spPr>
      <cdr:style>
        <a:lnRef xmlns:a="http://schemas.openxmlformats.org/drawingml/2006/main" idx="3">
          <a:schemeClr val="accent3"/>
        </a:lnRef>
        <a:fillRef xmlns:a="http://schemas.openxmlformats.org/drawingml/2006/main" idx="0">
          <a:schemeClr val="accent3"/>
        </a:fillRef>
        <a:effectRef xmlns:a="http://schemas.openxmlformats.org/drawingml/2006/main" idx="2">
          <a:schemeClr val="accent3"/>
        </a:effectRef>
        <a:fontRef xmlns:a="http://schemas.openxmlformats.org/drawingml/2006/main" idx="minor">
          <a:schemeClr val="tx1"/>
        </a:fontRef>
      </cdr:style>
    </cdr:cxnSp>
  </cdr:relSizeAnchor>
  <cdr:relSizeAnchor xmlns:cdr="http://schemas.openxmlformats.org/drawingml/2006/chartDrawing">
    <cdr:from>
      <cdr:x>0.051</cdr:x>
      <cdr:y>0.58442</cdr:y>
    </cdr:from>
    <cdr:to>
      <cdr:x>0.051</cdr:x>
      <cdr:y>0.82201</cdr:y>
    </cdr:to>
    <cdr:cxnSp macro="">
      <cdr:nvCxnSpPr>
        <cdr:cNvPr id="4" name="Straight Arrow Connector 3">
          <a:extLst xmlns:a="http://schemas.openxmlformats.org/drawingml/2006/main">
            <a:ext uri="{FF2B5EF4-FFF2-40B4-BE49-F238E27FC236}">
              <a16:creationId xmlns:a16="http://schemas.microsoft.com/office/drawing/2014/main" id="{43DBCC7C-62E7-4F7C-FF4F-91578FE43B21}"/>
            </a:ext>
          </a:extLst>
        </cdr:cNvPr>
        <cdr:cNvCxnSpPr/>
      </cdr:nvCxnSpPr>
      <cdr:spPr>
        <a:xfrm xmlns:a="http://schemas.openxmlformats.org/drawingml/2006/main">
          <a:off x="619816" y="1818993"/>
          <a:ext cx="0" cy="739482"/>
        </a:xfrm>
        <a:prstGeom xmlns:a="http://schemas.openxmlformats.org/drawingml/2006/main" prst="straightConnector1">
          <a:avLst/>
        </a:prstGeom>
        <a:ln xmlns:a="http://schemas.openxmlformats.org/drawingml/2006/main">
          <a:headEnd type="triangle"/>
          <a:tailEnd type="triangle"/>
        </a:ln>
      </cdr:spPr>
      <cdr:style>
        <a:lnRef xmlns:a="http://schemas.openxmlformats.org/drawingml/2006/main" idx="3">
          <a:schemeClr val="accent3"/>
        </a:lnRef>
        <a:fillRef xmlns:a="http://schemas.openxmlformats.org/drawingml/2006/main" idx="0">
          <a:schemeClr val="accent3"/>
        </a:fillRef>
        <a:effectRef xmlns:a="http://schemas.openxmlformats.org/drawingml/2006/main" idx="2">
          <a:schemeClr val="accent3"/>
        </a:effectRef>
        <a:fontRef xmlns:a="http://schemas.openxmlformats.org/drawingml/2006/main" idx="minor">
          <a:schemeClr val="tx1"/>
        </a:fontRef>
      </cdr:style>
    </cdr:cxnSp>
  </cdr:relSizeAnchor>
  <cdr:relSizeAnchor xmlns:cdr="http://schemas.openxmlformats.org/drawingml/2006/chartDrawing">
    <cdr:from>
      <cdr:x>0.84606</cdr:x>
      <cdr:y>0.45782</cdr:y>
    </cdr:from>
    <cdr:to>
      <cdr:x>0.88554</cdr:x>
      <cdr:y>0.54218</cdr:y>
    </cdr:to>
    <cdr:sp macro="" textlink="">
      <cdr:nvSpPr>
        <cdr:cNvPr id="5" name="Rectangle 4">
          <a:extLst xmlns:a="http://schemas.openxmlformats.org/drawingml/2006/main">
            <a:ext uri="{FF2B5EF4-FFF2-40B4-BE49-F238E27FC236}">
              <a16:creationId xmlns:a16="http://schemas.microsoft.com/office/drawing/2014/main" id="{C0BCC0D0-28A3-819B-748A-8E6983FB0379}"/>
            </a:ext>
          </a:extLst>
        </cdr:cNvPr>
        <cdr:cNvSpPr/>
      </cdr:nvSpPr>
      <cdr:spPr>
        <a:xfrm xmlns:a="http://schemas.openxmlformats.org/drawingml/2006/main">
          <a:off x="10283383" y="1424960"/>
          <a:ext cx="479836" cy="262551"/>
        </a:xfrm>
        <a:prstGeom xmlns:a="http://schemas.openxmlformats.org/drawingml/2006/main" prst="rect">
          <a:avLst/>
        </a:prstGeom>
        <a:solidFill xmlns:a="http://schemas.openxmlformats.org/drawingml/2006/main">
          <a:schemeClr val="bg1"/>
        </a:solidFill>
      </cdr:spPr>
      <cdr:style>
        <a:lnRef xmlns:a="http://schemas.openxmlformats.org/drawingml/2006/main" idx="2">
          <a:schemeClr val="accent5">
            <a:shade val="50000"/>
          </a:schemeClr>
        </a:lnRef>
        <a:fillRef xmlns:a="http://schemas.openxmlformats.org/drawingml/2006/main" idx="1">
          <a:schemeClr val="accent5"/>
        </a:fillRef>
        <a:effectRef xmlns:a="http://schemas.openxmlformats.org/drawingml/2006/main" idx="0">
          <a:schemeClr val="accent5"/>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b="1" dirty="0">
              <a:solidFill>
                <a:schemeClr val="tx1"/>
              </a:solidFill>
            </a:rPr>
            <a:t>0.84</a:t>
          </a:r>
        </a:p>
      </cdr:txBody>
    </cdr:sp>
  </cdr:relSizeAnchor>
  <cdr:relSizeAnchor xmlns:cdr="http://schemas.openxmlformats.org/drawingml/2006/chartDrawing">
    <cdr:from>
      <cdr:x>0.03512</cdr:x>
      <cdr:y>0.6574</cdr:y>
    </cdr:from>
    <cdr:to>
      <cdr:x>0.07661</cdr:x>
      <cdr:y>0.72695</cdr:y>
    </cdr:to>
    <cdr:sp macro="" textlink="">
      <cdr:nvSpPr>
        <cdr:cNvPr id="6" name="Rectangle 5">
          <a:extLst xmlns:a="http://schemas.openxmlformats.org/drawingml/2006/main">
            <a:ext uri="{FF2B5EF4-FFF2-40B4-BE49-F238E27FC236}">
              <a16:creationId xmlns:a16="http://schemas.microsoft.com/office/drawing/2014/main" id="{3DA722CC-5CFC-ABAF-C847-48C9EB1AEB22}"/>
            </a:ext>
          </a:extLst>
        </cdr:cNvPr>
        <cdr:cNvSpPr/>
      </cdr:nvSpPr>
      <cdr:spPr>
        <a:xfrm xmlns:a="http://schemas.openxmlformats.org/drawingml/2006/main">
          <a:off x="426838" y="2046128"/>
          <a:ext cx="504318" cy="216485"/>
        </a:xfrm>
        <a:prstGeom xmlns:a="http://schemas.openxmlformats.org/drawingml/2006/main" prst="rect">
          <a:avLst/>
        </a:prstGeom>
        <a:solidFill xmlns:a="http://schemas.openxmlformats.org/drawingml/2006/main">
          <a:schemeClr val="bg1"/>
        </a:solidFill>
      </cdr:spPr>
      <cdr:style>
        <a:lnRef xmlns:a="http://schemas.openxmlformats.org/drawingml/2006/main" idx="2">
          <a:schemeClr val="accent5">
            <a:shade val="50000"/>
          </a:schemeClr>
        </a:lnRef>
        <a:fillRef xmlns:a="http://schemas.openxmlformats.org/drawingml/2006/main" idx="1">
          <a:schemeClr val="accent5"/>
        </a:fillRef>
        <a:effectRef xmlns:a="http://schemas.openxmlformats.org/drawingml/2006/main" idx="0">
          <a:schemeClr val="accent5"/>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b="1" dirty="0">
              <a:solidFill>
                <a:schemeClr val="tx1"/>
              </a:solidFill>
            </a:rPr>
            <a:t>0.51</a:t>
          </a:r>
        </a:p>
      </cdr:txBody>
    </cdr:sp>
  </cdr:relSizeAnchor>
</c:userShapes>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sv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A6D18E-8B09-B24B-9169-4FC527B8D84F}" type="slidenum">
              <a:rPr lang="en-US" smtClean="0"/>
              <a:pPr/>
              <a:t>1</a:t>
            </a:fld>
            <a:endParaRPr lang="en-US"/>
          </a:p>
        </p:txBody>
      </p:sp>
    </p:spTree>
    <p:extLst>
      <p:ext uri="{BB962C8B-B14F-4D97-AF65-F5344CB8AC3E}">
        <p14:creationId xmlns:p14="http://schemas.microsoft.com/office/powerpoint/2010/main" val="728648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indent="0"/>
            <a:r>
              <a:rPr lang="en-US" dirty="0"/>
              <a:t>So here is a diagram of all the data collection methods we have used to form our data base</a:t>
            </a:r>
          </a:p>
          <a:p>
            <a:pPr marL="0" indent="0"/>
            <a:endParaRPr lang="en-US"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143986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603517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58265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770923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090979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199037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all 5 commodities, we created a framework describing the average price, some are at a national and local price, for example, grower price the farmers receive, than it can go to wholesale price and this demonstrates price markups and how it </a:t>
            </a:r>
            <a:r>
              <a:rPr lang="en-US" dirty="0" err="1"/>
              <a:t>shitfts</a:t>
            </a:r>
            <a:endParaRPr lang="en-US"/>
          </a:p>
          <a:p>
            <a:r>
              <a:rPr lang="en-US" dirty="0"/>
              <a:t>Multiple sources, we scraped or directly from producers</a:t>
            </a:r>
          </a:p>
          <a:p>
            <a:r>
              <a:rPr lang="en-US" dirty="0"/>
              <a:t>Explain the data sources, coop vs retail</a:t>
            </a:r>
          </a:p>
          <a:p>
            <a:r>
              <a:rPr lang="en-US" dirty="0"/>
              <a:t>Be </a:t>
            </a:r>
            <a:r>
              <a:rPr lang="en-US" dirty="0" err="1"/>
              <a:t>decriptive</a:t>
            </a:r>
            <a:r>
              <a:rPr lang="en-US" dirty="0"/>
              <a:t> for the first one</a:t>
            </a:r>
          </a:p>
          <a:p>
            <a:r>
              <a:rPr lang="en-US" dirty="0"/>
              <a:t>Now </a:t>
            </a:r>
            <a:r>
              <a:rPr lang="en-US" dirty="0" err="1"/>
              <a:t>wholesaleers</a:t>
            </a:r>
            <a:r>
              <a:rPr lang="en-US" dirty="0"/>
              <a:t> can sell to national or to local</a:t>
            </a:r>
          </a:p>
          <a:p>
            <a:r>
              <a:rPr lang="en-US" dirty="0"/>
              <a:t>These prices are average price for 2021</a:t>
            </a:r>
          </a:p>
          <a:p>
            <a:r>
              <a:rPr lang="en-US" dirty="0"/>
              <a:t>We took average from our limited data</a:t>
            </a:r>
          </a:p>
          <a:p>
            <a:r>
              <a:rPr lang="en-US" dirty="0"/>
              <a:t>Disparity between prices</a:t>
            </a:r>
          </a:p>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62567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Tomoto</a:t>
            </a:r>
            <a:r>
              <a:rPr lang="en-US" dirty="0"/>
              <a:t> grower price is very less but </a:t>
            </a:r>
            <a:r>
              <a:rPr lang="en-US" dirty="0" err="1"/>
              <a:t>retaail</a:t>
            </a:r>
            <a:r>
              <a:rPr lang="en-US" dirty="0"/>
              <a:t> price is high</a:t>
            </a:r>
          </a:p>
          <a:p>
            <a:r>
              <a:rPr lang="en-US" dirty="0"/>
              <a:t>Farmers market </a:t>
            </a:r>
            <a:r>
              <a:rPr lang="en-US" dirty="0" err="1"/>
              <a:t>vegtable</a:t>
            </a:r>
            <a:r>
              <a:rPr lang="en-US" dirty="0"/>
              <a:t> market</a:t>
            </a:r>
          </a:p>
          <a:p>
            <a:r>
              <a:rPr lang="en-US" dirty="0" err="1"/>
              <a:t>Farmrs</a:t>
            </a:r>
            <a:r>
              <a:rPr lang="en-US" dirty="0"/>
              <a:t> follow integrated pest management technique, they follow best practice</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819887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454991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Farmers market to retail column</a:t>
            </a:r>
          </a:p>
          <a:p>
            <a:r>
              <a:rPr lang="en-US" dirty="0"/>
              <a:t>Add arrows that go from grower price to wholesale to retail</a:t>
            </a:r>
          </a:p>
          <a:p>
            <a:r>
              <a:rPr lang="en-US" dirty="0"/>
              <a:t>And another from grower to retail</a:t>
            </a:r>
          </a:p>
          <a:p>
            <a:r>
              <a:rPr lang="en-US" dirty="0"/>
              <a:t>Maybe one big one in the middle</a:t>
            </a:r>
          </a:p>
          <a:p>
            <a:r>
              <a:rPr lang="en-US" dirty="0"/>
              <a:t>And show avg markup for both</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374565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959797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Farmers market to retail column</a:t>
            </a:r>
          </a:p>
          <a:p>
            <a:r>
              <a:rPr lang="en-US" dirty="0"/>
              <a:t>Add arrows that go from grower price to wholesale to retail</a:t>
            </a:r>
          </a:p>
          <a:p>
            <a:r>
              <a:rPr lang="en-US" dirty="0"/>
              <a:t>And another from grower to retail</a:t>
            </a:r>
          </a:p>
          <a:p>
            <a:r>
              <a:rPr lang="en-US" dirty="0"/>
              <a:t>Maybe one big one in the middle</a:t>
            </a:r>
          </a:p>
          <a:p>
            <a:r>
              <a:rPr lang="en-US" dirty="0"/>
              <a:t>And show avg markup for both</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20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196655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indent="0"/>
            <a:r>
              <a:rPr lang="en-US" dirty="0"/>
              <a:t>Average markup from grower price</a:t>
            </a:r>
          </a:p>
          <a:p>
            <a:pPr marL="0" indent="0"/>
            <a:r>
              <a:rPr lang="en-US" dirty="0"/>
              <a:t>On this slide gives you a view of percentage increase</a:t>
            </a:r>
          </a:p>
          <a:p>
            <a:pPr marL="0" indent="0"/>
            <a:r>
              <a:rPr lang="en-US" dirty="0"/>
              <a:t>Now here is a table showing all data sources, percentage increase in </a:t>
            </a:r>
          </a:p>
          <a:p>
            <a:pPr marL="0" indent="0"/>
            <a:r>
              <a:rPr lang="en-US" dirty="0"/>
              <a:t>600% more than farmer price</a:t>
            </a:r>
          </a:p>
          <a:p>
            <a:pPr marL="0" indent="0"/>
            <a:r>
              <a:rPr lang="en-US" dirty="0"/>
              <a:t>ISU dining has the lowest markup</a:t>
            </a:r>
          </a:p>
          <a:p>
            <a:pPr marL="0" indent="0"/>
            <a:r>
              <a:rPr lang="en-US" dirty="0"/>
              <a:t>Grocery store varies by the </a:t>
            </a:r>
            <a:r>
              <a:rPr lang="en-US" dirty="0" err="1"/>
              <a:t>commdoities</a:t>
            </a:r>
            <a:r>
              <a:rPr lang="en-US" dirty="0"/>
              <a:t>, so cannot accurately make </a:t>
            </a:r>
            <a:r>
              <a:rPr lang="en-US" dirty="0" err="1"/>
              <a:t>over arching</a:t>
            </a:r>
            <a:r>
              <a:rPr lang="en-US" dirty="0"/>
              <a:t> </a:t>
            </a:r>
            <a:r>
              <a:rPr lang="en-US" dirty="0" err="1"/>
              <a:t>assumptons</a:t>
            </a:r>
          </a:p>
          <a:p>
            <a:pPr marL="0" indent="0"/>
            <a:r>
              <a:rPr lang="en-US" dirty="0"/>
              <a:t>Strawberries vs </a:t>
            </a:r>
            <a:r>
              <a:rPr lang="en-US" dirty="0" err="1"/>
              <a:t>tomoatos</a:t>
            </a:r>
          </a:p>
          <a:p>
            <a:pPr marL="0" indent="0"/>
            <a:endParaRPr lang="en-US"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684030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indent="0"/>
            <a:r>
              <a:rPr lang="en-US"/>
              <a:t>Here is an example of apple</a:t>
            </a:r>
            <a:endParaRPr lang="en-US" dirty="0"/>
          </a:p>
          <a:p>
            <a:pPr marL="0" indent="0"/>
            <a:r>
              <a:rPr lang="en-US"/>
              <a:t>Orange is grower</a:t>
            </a:r>
          </a:p>
          <a:p>
            <a:pPr marL="0" indent="0"/>
            <a:r>
              <a:rPr lang="en-US"/>
              <a:t>Blue is retail</a:t>
            </a:r>
            <a:endParaRPr lang="en-US" dirty="0"/>
          </a:p>
          <a:p>
            <a:pPr marL="0" indent="0"/>
            <a:r>
              <a:rPr lang="en-US"/>
              <a:t>With increase years, the gap </a:t>
            </a:r>
            <a:r>
              <a:rPr lang="en-US" dirty="0"/>
              <a:t>between grower price and retail price is increasing year over </a:t>
            </a:r>
            <a:r>
              <a:rPr lang="en-US" dirty="0" err="1"/>
              <a:t>yesr</a:t>
            </a:r>
            <a:r>
              <a:rPr lang="en-US" dirty="0"/>
              <a:t>, meaning farmers are getting less</a:t>
            </a:r>
          </a:p>
          <a:p>
            <a:pPr marL="0" indent="0"/>
            <a:r>
              <a:rPr lang="en-US" dirty="0"/>
              <a:t>Why is this happening, lets se  in next slide</a:t>
            </a:r>
          </a:p>
          <a:p>
            <a:pPr marL="0" indent="0"/>
            <a:r>
              <a:rPr lang="en-US"/>
              <a:t>Walmart didn’t adjust in national economy vs </a:t>
            </a:r>
            <a:r>
              <a:rPr lang="en-US" dirty="0" err="1"/>
              <a:t>iowa</a:t>
            </a:r>
            <a:r>
              <a:rPr lang="en-US"/>
              <a:t> food</a:t>
            </a:r>
            <a:r>
              <a:rPr lang="en-US" dirty="0"/>
              <a:t> coop did adjust for covid, one explanation is marketing</a:t>
            </a:r>
          </a:p>
          <a:p>
            <a:pPr marL="0" indent="0"/>
            <a:r>
              <a:rPr lang="en-US"/>
              <a:t>Below is another graph which compare the multiple data sources, for</a:t>
            </a:r>
            <a:r>
              <a:rPr lang="en-US" dirty="0"/>
              <a:t> example </a:t>
            </a:r>
            <a:r>
              <a:rPr lang="en-US" dirty="0" err="1"/>
              <a:t>walmart</a:t>
            </a:r>
            <a:r>
              <a:rPr lang="en-US" dirty="0"/>
              <a:t> price increase, while </a:t>
            </a:r>
            <a:r>
              <a:rPr lang="en-US" dirty="0" err="1"/>
              <a:t>iowa</a:t>
            </a:r>
            <a:r>
              <a:rPr lang="en-US"/>
              <a:t> food coop has a decrease in price</a:t>
            </a:r>
            <a:endParaRPr lang="en-US"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81979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603083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indent="0"/>
            <a:r>
              <a:rPr lang="en-US" dirty="0"/>
              <a:t>Advocating for farmers buy, get a much larger share to keep</a:t>
            </a: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643129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351192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360556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922465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indent="0"/>
            <a:r>
              <a:rPr lang="en-US" dirty="0"/>
              <a:t>Challenges: Archived website data from </a:t>
            </a:r>
            <a:r>
              <a:rPr lang="en-US" dirty="0" err="1"/>
              <a:t>wayback</a:t>
            </a:r>
            <a:r>
              <a:rPr lang="en-US" dirty="0"/>
              <a:t> machine</a:t>
            </a: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775818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indent="0"/>
            <a:r>
              <a:rPr lang="en-US"/>
              <a:t>Challenges: Archived website</a:t>
            </a:r>
            <a:r>
              <a:rPr lang="en-US" dirty="0"/>
              <a:t> data from </a:t>
            </a:r>
            <a:r>
              <a:rPr lang="en-US" dirty="0" err="1"/>
              <a:t>wayback</a:t>
            </a:r>
            <a:r>
              <a:rPr lang="en-US"/>
              <a:t> machine</a:t>
            </a: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70170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4970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610624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542330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113591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indent="0"/>
            <a:r>
              <a:rPr lang="en-US" dirty="0" err="1"/>
              <a:t>XGBoost</a:t>
            </a:r>
            <a:r>
              <a:rPr lang="en-US" dirty="0"/>
              <a:t> the Algorithm operates on decision trees, models that construct a graph that examines the input under various “if” statements (vertices in the graph). Whether the “if” condition is satisfied influences the next “if” condition and eventual prediction. </a:t>
            </a:r>
            <a:r>
              <a:rPr lang="en-US" dirty="0" err="1"/>
              <a:t>XGBoost</a:t>
            </a:r>
            <a:r>
              <a:rPr lang="en-US" dirty="0"/>
              <a:t> the Algorithm progressively adds more and more “if” conditions to the decision tree to build a stronger model.</a:t>
            </a:r>
          </a:p>
          <a:p>
            <a:pPr marL="0" indent="0"/>
            <a:r>
              <a:rPr lang="en-US" dirty="0"/>
              <a:t>Linear regression is a parametric model: it assumes the target variable can be expressed as a linear combination of the independent variables (plus error). Gradient boosted trees are nonparametric: they will approximate any* function. So </a:t>
            </a:r>
            <a:r>
              <a:rPr lang="en-US" dirty="0" err="1"/>
              <a:t>xgboost</a:t>
            </a:r>
            <a:r>
              <a:rPr lang="en-US"/>
              <a:t> will generally fit training data much better than linear regression, but that also means it is prone to overfitting, and it is less easily interpreted. Either one may end up being better, depending on your data and your needs. In our case, we were looking for a model that had the lowest mean squared error.</a:t>
            </a:r>
          </a:p>
          <a:p>
            <a:pPr marL="0" indent="0"/>
            <a:endParaRPr lang="en-US"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362855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7614328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1549922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indent="0"/>
            <a:r>
              <a:rPr lang="en-US" dirty="0"/>
              <a:t>Also mention challenges:</a:t>
            </a:r>
          </a:p>
          <a:p>
            <a:pPr marL="171450" indent="-171450">
              <a:buChar char="•"/>
            </a:pPr>
            <a:r>
              <a:rPr lang="en-US" dirty="0"/>
              <a:t>Lack of data</a:t>
            </a: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85545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832088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indent="0"/>
            <a:r>
              <a:rPr lang="en-US" dirty="0"/>
              <a:t>2. Now that you know where information is located, </a:t>
            </a:r>
            <a:r>
              <a:rPr lang="en-US"/>
              <a:t>next is to </a:t>
            </a:r>
            <a:r>
              <a:rPr lang="en-US" dirty="0"/>
              <a:t>use code libraries to help find it. The libraries we used were </a:t>
            </a:r>
            <a:r>
              <a:rPr lang="en-US"/>
              <a:t>selenium</a:t>
            </a:r>
            <a:r>
              <a:rPr lang="en-US" dirty="0"/>
              <a:t>, </a:t>
            </a:r>
            <a:r>
              <a:rPr lang="en-US" dirty="0" err="1"/>
              <a:t>beatiful</a:t>
            </a:r>
            <a:r>
              <a:rPr lang="en-US" dirty="0"/>
              <a:t> soup, </a:t>
            </a:r>
          </a:p>
          <a:p>
            <a:pPr marL="0" indent="0"/>
            <a:r>
              <a:rPr lang="en-US" dirty="0"/>
              <a:t>And panda. They have functions like </a:t>
            </a:r>
            <a:r>
              <a:rPr lang="en-US" dirty="0" err="1"/>
              <a:t>findall</a:t>
            </a:r>
            <a:r>
              <a:rPr lang="en-US"/>
              <a:t> to make data extraction easier.</a:t>
            </a:r>
            <a:endParaRPr dirty="0"/>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43373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indent="0"/>
            <a:r>
              <a:rPr lang="en-US" dirty="0"/>
              <a:t>4. Append your data variables, use those variables in your  data frame, and save your data frame into excel. One way we have improved web scraping is by adding a python scheduler. This scheduler will periodically scrape the websites for data to create a log of historical prices (since prices and </a:t>
            </a:r>
            <a:r>
              <a:rPr lang="en-US" dirty="0" err="1"/>
              <a:t>commodties</a:t>
            </a:r>
            <a:r>
              <a:rPr lang="en-US" dirty="0"/>
              <a:t> available on these websites do change.)</a:t>
            </a:r>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651419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indent="0"/>
            <a:r>
              <a:rPr lang="en-US" dirty="0"/>
              <a:t>3. Next is to create a data frame where you can store you </a:t>
            </a:r>
            <a:r>
              <a:rPr lang="en-US" dirty="0" err="1"/>
              <a:t>new</a:t>
            </a:r>
            <a:r>
              <a:rPr lang="en-US" dirty="0"/>
              <a:t> find extracted data. Most likely your data is spread across multiple html pages so a simple</a:t>
            </a:r>
          </a:p>
          <a:p>
            <a:pPr marL="0" indent="0"/>
            <a:r>
              <a:rPr lang="en-US" dirty="0"/>
              <a:t>Loop to iterate through the pages is good.</a:t>
            </a:r>
            <a:endParaRPr dirty="0"/>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74127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indent="0"/>
            <a:r>
              <a:rPr lang="en-US" dirty="0"/>
              <a:t>The next way we collected data was through field work. We went to farmers market in Des Moines and Ames and took pictures of prices we saw and also asked farmers how the determine the price of their products. Their responses further confirmed why this research is so important. Local farmers do not have a benchmark when it comes to pricing. Most responses were they just look at what others are pricing or try utilizing USDA data which is not reflective of local economy. Many farmers also do not keep extensive files on prices and change in prices (inflation). This data was a good initial benchmark. In the future, we are looking of ways to gather this information more </a:t>
            </a:r>
            <a:r>
              <a:rPr lang="en-US" dirty="0" err="1"/>
              <a:t>efficently</a:t>
            </a:r>
            <a:r>
              <a:rPr lang="en-US" dirty="0"/>
              <a:t>. One idea we have is to make an excel template form and send to farmers to fill out.</a:t>
            </a:r>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48731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indent="0"/>
            <a:r>
              <a:rPr lang="en-US" dirty="0"/>
              <a:t>Our last method of data collection was cold calls and emails.  We then cold call and email them about wholesale prices of their local products. We got some valuable insights such as farmers usually review prices once or twice a year (not changing frequently). While we were able to get some data One issue with this method is the data is sporadic. One farmer might produce 3 out of the 5 commodities while another might produce one. Like mentioned beforehand, many do not keep historical price records for many years (most keep 1-2 years record). Overall this method was a little time consuming and not very comprehensive data that we need for analysis and AI and ML.</a:t>
            </a:r>
          </a:p>
        </p:txBody>
      </p:sp>
      <p:sp>
        <p:nvSpPr>
          <p:cNvPr id="94" name="Google Shape;9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86387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7299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8/4/2022</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8967383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8/4/2022</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3597226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8/4/2022</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6945323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8/4/2022</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233845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8/4/2022</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197265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8/4/2022</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531143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8/4/2022</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462404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8/4/2022</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30305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8/4/2022</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096888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8/4/2022</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4711606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8/4/2022</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195526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3"/>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1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1C14C-A143-42F5-B247-D0E800131009}" type="datetimeFigureOut">
              <a:rPr lang="en-US" smtClean="0"/>
              <a:t>8/4/2022</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1904852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hyperlink" Target="Python_auto_scraper_everyfriday.ipynb" TargetMode="Externa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ers.usda.gov/data-products/fruit-and-tree-nuts-data/fruit-and-tree-nuts-yearbook-tables/"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hyperlink" Target="mailto:anne.byrne@usda.gov"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www.ers.usda.gov/data-products/fruit-and-tree-nuts-data/fruit-and-tree-nuts-yearbook-tables/" TargetMode="External"/><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hyperlink" Target="mailto:anne.byrne@usda.gov"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ers.usda.gov/data-products/fruit-and-tree-nuts-data/fruit-and-tree-nuts-yearbook-tables/" TargetMode="External"/><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hyperlink" Target="mailto:anne.byrne@usda.gov"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www.ers.usda.gov/data-products/fruit-and-tree-nuts-data/fruit-and-tree-nuts-yearbook-tables/"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hyperlink" Target="mailto:anne.byrne@usda.gov"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www.ers.usda.gov/data-products/fruit-and-tree-nuts-data/fruit-and-tree-nuts-yearbook-tables/"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hyperlink" Target="mailto:anne.byrne@usda.gov"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chart" Target="../charts/chart2.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34.svg"/><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34.svg"/><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34.svg"/><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34.svg"/><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34.svg"/><Relationship Id="rId4" Type="http://schemas.openxmlformats.org/officeDocument/2006/relationships/image" Target="../media/image33.png"/></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37.png"/><Relationship Id="rId4" Type="http://schemas.openxmlformats.org/officeDocument/2006/relationships/image" Target="../media/image36.png"/></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40.png"/><Relationship Id="rId4" Type="http://schemas.openxmlformats.org/officeDocument/2006/relationships/image" Target="../media/image39.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hyperlink" Target="https://www.postman.com/" TargetMode="External"/><Relationship Id="rId4" Type="http://schemas.openxmlformats.org/officeDocument/2006/relationships/image" Target="../media/image42.png"/></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45.png"/><Relationship Id="rId4" Type="http://schemas.openxmlformats.org/officeDocument/2006/relationships/image" Target="../media/image44.png"/></Relationships>
</file>

<file path=ppt/slides/_rels/slide32.xml.rels><?xml version="1.0" encoding="UTF-8" standalone="yes"?>
<Relationships xmlns="http://schemas.openxmlformats.org/package/2006/relationships"><Relationship Id="rId3" Type="http://schemas.openxmlformats.org/officeDocument/2006/relationships/hyperlink" Target="https://mesonet.agron.iastate.edu/" TargetMode="External"/><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46.png"/></Relationships>
</file>

<file path=ppt/slides/_rels/slide3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3.xml"/><Relationship Id="rId1" Type="http://schemas.openxmlformats.org/officeDocument/2006/relationships/slideLayout" Target="../slideLayouts/slideLayout12.xml"/><Relationship Id="rId6" Type="http://schemas.openxmlformats.org/officeDocument/2006/relationships/image" Target="../media/image48.png"/><Relationship Id="rId5" Type="http://schemas.openxmlformats.org/officeDocument/2006/relationships/hyperlink" Target="https://www.researchgate.net/figure/Simplified-structure-of-XGBoost_fig2_348025909" TargetMode="External"/><Relationship Id="rId4" Type="http://schemas.openxmlformats.org/officeDocument/2006/relationships/hyperlink" Target="https://www.analyticsvidhya.com/blog/2021/06/25-questions-to-test-your-skills-on-linear-regression-algorithm/"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5.xml"/><Relationship Id="rId1" Type="http://schemas.openxmlformats.org/officeDocument/2006/relationships/slideLayout" Target="../slideLayouts/slideLayout12.xml"/><Relationship Id="rId4" Type="http://schemas.openxmlformats.org/officeDocument/2006/relationships/image" Target="../media/image52.png"/></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hyperlink" Target="Python_auto_scraper_everyfriday.ipynb" TargetMode="External"/><Relationship Id="rId5" Type="http://schemas.openxmlformats.org/officeDocument/2006/relationships/image" Target="../media/image21.png"/><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hyperlink" Target="https://shop.iowafood.coo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hemeOverride" Target="../theme/themeOverride1.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
            <a:ext cx="12192000" cy="6858000"/>
          </a:xfrm>
          <a:prstGeom prst="rect">
            <a:avLst/>
          </a:prstGeom>
        </p:spPr>
      </p:pic>
      <p:sp>
        <p:nvSpPr>
          <p:cNvPr id="20" name="Rectangle 19"/>
          <p:cNvSpPr/>
          <p:nvPr/>
        </p:nvSpPr>
        <p:spPr bwMode="auto">
          <a:xfrm>
            <a:off x="0" y="2"/>
            <a:ext cx="12192000" cy="6857999"/>
          </a:xfrm>
          <a:prstGeom prst="rect">
            <a:avLst/>
          </a:prstGeom>
          <a:solidFill>
            <a:srgbClr val="C8102E">
              <a:alpha val="90000"/>
            </a:srgbClr>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defTabSz="1219170" eaLnBrk="0" fontAlgn="base" hangingPunct="0">
              <a:spcBef>
                <a:spcPct val="0"/>
              </a:spcBef>
              <a:spcAft>
                <a:spcPct val="0"/>
              </a:spcAft>
            </a:pPr>
            <a:endParaRPr lang="en-US" sz="3200">
              <a:solidFill>
                <a:srgbClr val="C8102E"/>
              </a:solidFill>
              <a:latin typeface="Times" charset="0"/>
            </a:endParaRPr>
          </a:p>
        </p:txBody>
      </p:sp>
      <p:cxnSp>
        <p:nvCxnSpPr>
          <p:cNvPr id="49" name="Straight Connector 48"/>
          <p:cNvCxnSpPr/>
          <p:nvPr/>
        </p:nvCxnSpPr>
        <p:spPr bwMode="auto">
          <a:xfrm flipV="1">
            <a:off x="3419" y="4035043"/>
            <a:ext cx="12192000" cy="9071"/>
          </a:xfrm>
          <a:prstGeom prst="line">
            <a:avLst/>
          </a:prstGeom>
          <a:solidFill>
            <a:schemeClr val="accent1"/>
          </a:solidFill>
          <a:ln w="9525" cap="flat" cmpd="sng" algn="ctr">
            <a:solidFill>
              <a:srgbClr val="F1BE48">
                <a:alpha val="80000"/>
              </a:srgbClr>
            </a:solidFill>
            <a:prstDash val="solid"/>
            <a:round/>
            <a:headEnd type="none" w="med" len="med"/>
            <a:tailEnd type="none" w="med" len="med"/>
          </a:ln>
          <a:effectLst/>
        </p:spPr>
      </p:cxnSp>
      <p:sp>
        <p:nvSpPr>
          <p:cNvPr id="11" name="TextBox 10"/>
          <p:cNvSpPr txBox="1"/>
          <p:nvPr/>
        </p:nvSpPr>
        <p:spPr>
          <a:xfrm>
            <a:off x="1094015" y="2231555"/>
            <a:ext cx="10003969" cy="1754326"/>
          </a:xfrm>
          <a:prstGeom prst="rect">
            <a:avLst/>
          </a:prstGeom>
          <a:noFill/>
        </p:spPr>
        <p:txBody>
          <a:bodyPr wrap="square" lIns="121920" tIns="60960" rIns="121920" bIns="60960" rtlCol="0" anchor="b" anchorCtr="0">
            <a:spAutoFit/>
          </a:bodyPr>
          <a:lstStyle/>
          <a:p>
            <a:pPr algn="ctr"/>
            <a:r>
              <a:rPr lang="en-US" sz="5300" dirty="0">
                <a:solidFill>
                  <a:schemeClr val="bg1"/>
                </a:solidFill>
                <a:latin typeface="Univers 57 Condensed"/>
                <a:ea typeface="Univers 57 Condensed" charset="0"/>
                <a:cs typeface="Univers 57 Condensed" charset="0"/>
              </a:rPr>
              <a:t>Wholesale Local Food Benchmarking</a:t>
            </a:r>
            <a:endParaRPr lang="en-US" dirty="0">
              <a:solidFill>
                <a:schemeClr val="bg1"/>
              </a:solidFill>
              <a:cs typeface="Arial"/>
            </a:endParaRPr>
          </a:p>
        </p:txBody>
      </p:sp>
      <p:pic>
        <p:nvPicPr>
          <p:cNvPr id="13" name="Picture 12" descr="ISU LEFT white.eps"/>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bwMode="auto">
          <a:xfrm>
            <a:off x="8636000" y="6384954"/>
            <a:ext cx="3195320" cy="263145"/>
          </a:xfrm>
          <a:prstGeom prst="rect">
            <a:avLst/>
          </a:prstGeom>
          <a:noFill/>
          <a:ln w="9525">
            <a:noFill/>
            <a:miter lim="800000"/>
            <a:headEnd/>
            <a:tailEnd/>
          </a:ln>
        </p:spPr>
      </p:pic>
      <p:sp>
        <p:nvSpPr>
          <p:cNvPr id="14" name="TextBox 13"/>
          <p:cNvSpPr txBox="1"/>
          <p:nvPr/>
        </p:nvSpPr>
        <p:spPr>
          <a:xfrm>
            <a:off x="985283" y="4119331"/>
            <a:ext cx="9550400" cy="1685846"/>
          </a:xfrm>
          <a:prstGeom prst="rect">
            <a:avLst/>
          </a:prstGeom>
          <a:noFill/>
        </p:spPr>
        <p:txBody>
          <a:bodyPr wrap="square" lIns="91440" tIns="45720" rIns="91440" bIns="45720" rtlCol="0" anchor="t">
            <a:spAutoFit/>
          </a:bodyPr>
          <a:lstStyle/>
          <a:p>
            <a:pPr algn="ctr">
              <a:lnSpc>
                <a:spcPct val="150000"/>
              </a:lnSpc>
            </a:pPr>
            <a:r>
              <a:rPr lang="en-US" sz="2400" b="1" dirty="0">
                <a:solidFill>
                  <a:schemeClr val="accent4"/>
                </a:solidFill>
                <a:cs typeface="Arial"/>
              </a:rPr>
              <a:t>Project Advisor: </a:t>
            </a:r>
            <a:r>
              <a:rPr lang="en-US" sz="2400" dirty="0">
                <a:solidFill>
                  <a:schemeClr val="bg1"/>
                </a:solidFill>
              </a:rPr>
              <a:t>Adisak Sukul</a:t>
            </a:r>
            <a:endParaRPr lang="en-US" sz="2400" dirty="0">
              <a:solidFill>
                <a:schemeClr val="bg1"/>
              </a:solidFill>
              <a:cs typeface="Arial"/>
            </a:endParaRPr>
          </a:p>
          <a:p>
            <a:pPr algn="ctr">
              <a:lnSpc>
                <a:spcPct val="150000"/>
              </a:lnSpc>
            </a:pPr>
            <a:r>
              <a:rPr lang="en-US" sz="2400" b="1" dirty="0">
                <a:solidFill>
                  <a:schemeClr val="accent4"/>
                </a:solidFill>
                <a:cs typeface="Arial"/>
              </a:rPr>
              <a:t>Graduate Fellow: </a:t>
            </a:r>
            <a:r>
              <a:rPr lang="en-US" sz="2400" dirty="0">
                <a:solidFill>
                  <a:schemeClr val="bg1"/>
                </a:solidFill>
                <a:cs typeface="Arial"/>
              </a:rPr>
              <a:t>Muskan Tantia</a:t>
            </a:r>
          </a:p>
          <a:p>
            <a:pPr algn="ctr">
              <a:lnSpc>
                <a:spcPct val="150000"/>
              </a:lnSpc>
            </a:pPr>
            <a:r>
              <a:rPr lang="en-US" sz="2400" b="1" dirty="0">
                <a:solidFill>
                  <a:schemeClr val="accent4"/>
                </a:solidFill>
                <a:cs typeface="Arial"/>
              </a:rPr>
              <a:t>Interns: </a:t>
            </a:r>
            <a:r>
              <a:rPr lang="en-US" sz="2400" dirty="0">
                <a:solidFill>
                  <a:schemeClr val="bg1"/>
                </a:solidFill>
                <a:cs typeface="Arial"/>
              </a:rPr>
              <a:t>Maxwell Skinner, Nabil </a:t>
            </a:r>
            <a:r>
              <a:rPr lang="en-US" sz="2400" dirty="0">
                <a:solidFill>
                  <a:schemeClr val="bg1"/>
                </a:solidFill>
              </a:rPr>
              <a:t>Idris</a:t>
            </a:r>
            <a:r>
              <a:rPr lang="en-US" sz="2400" dirty="0">
                <a:solidFill>
                  <a:schemeClr val="bg1"/>
                </a:solidFill>
                <a:cs typeface="Arial"/>
              </a:rPr>
              <a:t>, Nayha Hussain</a:t>
            </a:r>
          </a:p>
        </p:txBody>
      </p:sp>
      <p:pic>
        <p:nvPicPr>
          <p:cNvPr id="3" name="Picture 2">
            <a:extLst>
              <a:ext uri="{FF2B5EF4-FFF2-40B4-BE49-F238E27FC236}">
                <a16:creationId xmlns:a16="http://schemas.microsoft.com/office/drawing/2014/main" id="{046274CD-C738-3A61-4431-D0237C9EB6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00748" y="22634"/>
            <a:ext cx="3665772" cy="2153540"/>
          </a:xfrm>
          <a:prstGeom prst="rect">
            <a:avLst/>
          </a:prstGeom>
        </p:spPr>
      </p:pic>
      <p:pic>
        <p:nvPicPr>
          <p:cNvPr id="5" name="Picture 4">
            <a:extLst>
              <a:ext uri="{FF2B5EF4-FFF2-40B4-BE49-F238E27FC236}">
                <a16:creationId xmlns:a16="http://schemas.microsoft.com/office/drawing/2014/main" id="{271C2AE4-D3DE-01B6-8867-FD39AAD47A7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4032" y="-3152"/>
            <a:ext cx="3927024" cy="2183915"/>
          </a:xfrm>
          <a:prstGeom prst="rect">
            <a:avLst/>
          </a:prstGeom>
        </p:spPr>
      </p:pic>
      <p:pic>
        <p:nvPicPr>
          <p:cNvPr id="7" name="Picture 6" descr="A picture containing text, ground, person, outdoor&#10;&#10;Description automatically generated">
            <a:extLst>
              <a:ext uri="{FF2B5EF4-FFF2-40B4-BE49-F238E27FC236}">
                <a16:creationId xmlns:a16="http://schemas.microsoft.com/office/drawing/2014/main" id="{BB9D331F-D7C1-C209-6D77-93E6286DCCE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88022" y="3487"/>
            <a:ext cx="2612726" cy="2169732"/>
          </a:xfrm>
          <a:prstGeom prst="rect">
            <a:avLst/>
          </a:prstGeom>
        </p:spPr>
      </p:pic>
    </p:spTree>
    <p:extLst>
      <p:ext uri="{BB962C8B-B14F-4D97-AF65-F5344CB8AC3E}">
        <p14:creationId xmlns:p14="http://schemas.microsoft.com/office/powerpoint/2010/main" val="42584100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 name="Rectangle 7">
            <a:extLst>
              <a:ext uri="{FF2B5EF4-FFF2-40B4-BE49-F238E27FC236}">
                <a16:creationId xmlns:a16="http://schemas.microsoft.com/office/drawing/2014/main" id="{A88C95B6-2508-EC51-4FD7-AE822053761F}"/>
              </a:ext>
            </a:extLst>
          </p:cNvPr>
          <p:cNvSpPr/>
          <p:nvPr/>
        </p:nvSpPr>
        <p:spPr>
          <a:xfrm>
            <a:off x="289542" y="1383375"/>
            <a:ext cx="3812440" cy="2580465"/>
          </a:xfrm>
          <a:prstGeom prst="rect">
            <a:avLst/>
          </a:prstGeom>
          <a:solidFill>
            <a:srgbClr val="A8B652">
              <a:alpha val="8000"/>
            </a:srgbClr>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DAF8145-32A3-B56D-0CEA-D5B0A91099A7}"/>
              </a:ext>
            </a:extLst>
          </p:cNvPr>
          <p:cNvSpPr/>
          <p:nvPr/>
        </p:nvSpPr>
        <p:spPr>
          <a:xfrm>
            <a:off x="821878" y="1483780"/>
            <a:ext cx="2922662" cy="296395"/>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Online Grocery sites(Walmart/Hy-Vee)</a:t>
            </a:r>
          </a:p>
        </p:txBody>
      </p:sp>
      <p:pic>
        <p:nvPicPr>
          <p:cNvPr id="11" name="Picture 10">
            <a:extLst>
              <a:ext uri="{FF2B5EF4-FFF2-40B4-BE49-F238E27FC236}">
                <a16:creationId xmlns:a16="http://schemas.microsoft.com/office/drawing/2014/main" id="{1959F4A5-EFB4-76FB-2955-8782B58982B6}"/>
              </a:ext>
            </a:extLst>
          </p:cNvPr>
          <p:cNvPicPr>
            <a:picLocks noChangeAspect="1"/>
          </p:cNvPicPr>
          <p:nvPr/>
        </p:nvPicPr>
        <p:blipFill>
          <a:blip r:embed="rId3"/>
          <a:stretch>
            <a:fillRect/>
          </a:stretch>
        </p:blipFill>
        <p:spPr>
          <a:xfrm>
            <a:off x="584077" y="1842932"/>
            <a:ext cx="3398261" cy="1904123"/>
          </a:xfrm>
          <a:prstGeom prst="rect">
            <a:avLst/>
          </a:prstGeom>
        </p:spPr>
      </p:pic>
      <p:sp>
        <p:nvSpPr>
          <p:cNvPr id="3" name="Rectangle 2">
            <a:extLst>
              <a:ext uri="{FF2B5EF4-FFF2-40B4-BE49-F238E27FC236}">
                <a16:creationId xmlns:a16="http://schemas.microsoft.com/office/drawing/2014/main" id="{75469B42-1959-A6A8-2317-7A956FEF4E00}"/>
              </a:ext>
            </a:extLst>
          </p:cNvPr>
          <p:cNvSpPr/>
          <p:nvPr/>
        </p:nvSpPr>
        <p:spPr>
          <a:xfrm>
            <a:off x="4396518" y="1383375"/>
            <a:ext cx="3405791" cy="2578514"/>
          </a:xfrm>
          <a:prstGeom prst="rect">
            <a:avLst/>
          </a:prstGeom>
          <a:solidFill>
            <a:srgbClr val="A8B652">
              <a:alpha val="8000"/>
            </a:srgbClr>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B5AEDC86-AE22-499E-0876-10A23002FE61}"/>
              </a:ext>
            </a:extLst>
          </p:cNvPr>
          <p:cNvSpPr/>
          <p:nvPr/>
        </p:nvSpPr>
        <p:spPr>
          <a:xfrm>
            <a:off x="4634318" y="1483780"/>
            <a:ext cx="2911618" cy="296396"/>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Pictures from farmer’s market</a:t>
            </a:r>
          </a:p>
        </p:txBody>
      </p:sp>
      <p:pic>
        <p:nvPicPr>
          <p:cNvPr id="10" name="Picture 9">
            <a:extLst>
              <a:ext uri="{FF2B5EF4-FFF2-40B4-BE49-F238E27FC236}">
                <a16:creationId xmlns:a16="http://schemas.microsoft.com/office/drawing/2014/main" id="{6FD7770F-15E0-D705-B2EA-9EB1C03F9F52}"/>
              </a:ext>
            </a:extLst>
          </p:cNvPr>
          <p:cNvPicPr>
            <a:picLocks noChangeAspect="1"/>
          </p:cNvPicPr>
          <p:nvPr/>
        </p:nvPicPr>
        <p:blipFill>
          <a:blip r:embed="rId4"/>
          <a:stretch>
            <a:fillRect/>
          </a:stretch>
        </p:blipFill>
        <p:spPr>
          <a:xfrm>
            <a:off x="4614729" y="1875526"/>
            <a:ext cx="2931207" cy="1871529"/>
          </a:xfrm>
          <a:prstGeom prst="rect">
            <a:avLst/>
          </a:prstGeom>
        </p:spPr>
      </p:pic>
      <p:sp>
        <p:nvSpPr>
          <p:cNvPr id="13" name="Rectangle 12">
            <a:extLst>
              <a:ext uri="{FF2B5EF4-FFF2-40B4-BE49-F238E27FC236}">
                <a16:creationId xmlns:a16="http://schemas.microsoft.com/office/drawing/2014/main" id="{D570DA40-68F3-CC46-0110-A05A5CBA6F88}"/>
              </a:ext>
            </a:extLst>
          </p:cNvPr>
          <p:cNvSpPr/>
          <p:nvPr/>
        </p:nvSpPr>
        <p:spPr>
          <a:xfrm>
            <a:off x="4940541" y="4120852"/>
            <a:ext cx="2317741" cy="474270"/>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Manually extracted the prices</a:t>
            </a:r>
          </a:p>
        </p:txBody>
      </p:sp>
      <p:sp>
        <p:nvSpPr>
          <p:cNvPr id="19" name="Rectangle 18">
            <a:extLst>
              <a:ext uri="{FF2B5EF4-FFF2-40B4-BE49-F238E27FC236}">
                <a16:creationId xmlns:a16="http://schemas.microsoft.com/office/drawing/2014/main" id="{11E13730-3417-F4D1-5A89-2C3B678CAF32}"/>
              </a:ext>
            </a:extLst>
          </p:cNvPr>
          <p:cNvSpPr/>
          <p:nvPr/>
        </p:nvSpPr>
        <p:spPr>
          <a:xfrm>
            <a:off x="7982424" y="1383375"/>
            <a:ext cx="3405791" cy="2578514"/>
          </a:xfrm>
          <a:prstGeom prst="rect">
            <a:avLst/>
          </a:prstGeom>
          <a:solidFill>
            <a:srgbClr val="A8B652">
              <a:alpha val="8000"/>
            </a:srgbClr>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7777560D-652A-B557-CE33-A3FBC7FB38D0}"/>
              </a:ext>
            </a:extLst>
          </p:cNvPr>
          <p:cNvSpPr/>
          <p:nvPr/>
        </p:nvSpPr>
        <p:spPr>
          <a:xfrm>
            <a:off x="8220224" y="1483779"/>
            <a:ext cx="2911618" cy="290596"/>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Producers</a:t>
            </a:r>
          </a:p>
        </p:txBody>
      </p:sp>
      <p:pic>
        <p:nvPicPr>
          <p:cNvPr id="25" name="Picture 24">
            <a:extLst>
              <a:ext uri="{FF2B5EF4-FFF2-40B4-BE49-F238E27FC236}">
                <a16:creationId xmlns:a16="http://schemas.microsoft.com/office/drawing/2014/main" id="{BE8A7B06-2357-D76D-E5CC-58E631821D2C}"/>
              </a:ext>
            </a:extLst>
          </p:cNvPr>
          <p:cNvPicPr>
            <a:picLocks noChangeAspect="1"/>
          </p:cNvPicPr>
          <p:nvPr/>
        </p:nvPicPr>
        <p:blipFill>
          <a:blip r:embed="rId5"/>
          <a:stretch>
            <a:fillRect/>
          </a:stretch>
        </p:blipFill>
        <p:spPr>
          <a:xfrm>
            <a:off x="8020520" y="1874779"/>
            <a:ext cx="3197034" cy="1904538"/>
          </a:xfrm>
          <a:prstGeom prst="rect">
            <a:avLst/>
          </a:prstGeom>
        </p:spPr>
      </p:pic>
      <p:sp>
        <p:nvSpPr>
          <p:cNvPr id="31" name="Rectangle 30">
            <a:extLst>
              <a:ext uri="{FF2B5EF4-FFF2-40B4-BE49-F238E27FC236}">
                <a16:creationId xmlns:a16="http://schemas.microsoft.com/office/drawing/2014/main" id="{7DDEBC86-9B09-369F-DAC0-F65F517DA3CE}"/>
              </a:ext>
            </a:extLst>
          </p:cNvPr>
          <p:cNvSpPr/>
          <p:nvPr/>
        </p:nvSpPr>
        <p:spPr>
          <a:xfrm>
            <a:off x="1134133" y="4124635"/>
            <a:ext cx="2317741" cy="474270"/>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Web Scraping</a:t>
            </a:r>
          </a:p>
        </p:txBody>
      </p:sp>
      <p:sp>
        <p:nvSpPr>
          <p:cNvPr id="33" name="Rectangle 32">
            <a:extLst>
              <a:ext uri="{FF2B5EF4-FFF2-40B4-BE49-F238E27FC236}">
                <a16:creationId xmlns:a16="http://schemas.microsoft.com/office/drawing/2014/main" id="{46B08EA9-014F-709E-6382-EC8A02F62CAC}"/>
              </a:ext>
            </a:extLst>
          </p:cNvPr>
          <p:cNvSpPr/>
          <p:nvPr/>
        </p:nvSpPr>
        <p:spPr>
          <a:xfrm>
            <a:off x="8452983" y="4096885"/>
            <a:ext cx="2614680" cy="453688"/>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Sent email to producers</a:t>
            </a:r>
          </a:p>
        </p:txBody>
      </p:sp>
      <p:cxnSp>
        <p:nvCxnSpPr>
          <p:cNvPr id="35" name="Connector: Curved 34">
            <a:extLst>
              <a:ext uri="{FF2B5EF4-FFF2-40B4-BE49-F238E27FC236}">
                <a16:creationId xmlns:a16="http://schemas.microsoft.com/office/drawing/2014/main" id="{1E9B844C-0F98-3D43-AB33-3ED81896BC54}"/>
              </a:ext>
            </a:extLst>
          </p:cNvPr>
          <p:cNvCxnSpPr>
            <a:cxnSpLocks/>
          </p:cNvCxnSpPr>
          <p:nvPr/>
        </p:nvCxnSpPr>
        <p:spPr>
          <a:xfrm rot="16200000" flipH="1">
            <a:off x="2844424" y="4005810"/>
            <a:ext cx="1345061" cy="287169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4E0FFE5D-4A11-B8B5-CACB-0F91D63E0B4E}"/>
              </a:ext>
            </a:extLst>
          </p:cNvPr>
          <p:cNvSpPr/>
          <p:nvPr/>
        </p:nvSpPr>
        <p:spPr>
          <a:xfrm>
            <a:off x="4952800" y="5887341"/>
            <a:ext cx="2317741" cy="474270"/>
          </a:xfrm>
          <a:prstGeom prst="rect">
            <a:avLst/>
          </a:prstGeom>
          <a:solidFill>
            <a:schemeClr val="accent5">
              <a:lumMod val="5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Raw Data</a:t>
            </a:r>
          </a:p>
        </p:txBody>
      </p:sp>
      <p:sp>
        <p:nvSpPr>
          <p:cNvPr id="51" name="Rectangle 50">
            <a:extLst>
              <a:ext uri="{FF2B5EF4-FFF2-40B4-BE49-F238E27FC236}">
                <a16:creationId xmlns:a16="http://schemas.microsoft.com/office/drawing/2014/main" id="{24B229B3-074C-B69B-89B9-15F80E97AB25}"/>
              </a:ext>
            </a:extLst>
          </p:cNvPr>
          <p:cNvSpPr/>
          <p:nvPr/>
        </p:nvSpPr>
        <p:spPr>
          <a:xfrm>
            <a:off x="4940541" y="2157236"/>
            <a:ext cx="708228" cy="235162"/>
          </a:xfrm>
          <a:prstGeom prst="rect">
            <a:avLst/>
          </a:prstGeom>
          <a:no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60687B5F-4F88-B7CA-21AC-76740EF8CF1D}"/>
              </a:ext>
            </a:extLst>
          </p:cNvPr>
          <p:cNvSpPr/>
          <p:nvPr/>
        </p:nvSpPr>
        <p:spPr>
          <a:xfrm>
            <a:off x="6115753" y="2661004"/>
            <a:ext cx="1280442" cy="4303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5" name="Straight Arrow Connector 64">
            <a:extLst>
              <a:ext uri="{FF2B5EF4-FFF2-40B4-BE49-F238E27FC236}">
                <a16:creationId xmlns:a16="http://schemas.microsoft.com/office/drawing/2014/main" id="{15EBD60E-2679-3661-B394-3BD4F1A061C2}"/>
              </a:ext>
            </a:extLst>
          </p:cNvPr>
          <p:cNvCxnSpPr>
            <a:cxnSpLocks/>
          </p:cNvCxnSpPr>
          <p:nvPr/>
        </p:nvCxnSpPr>
        <p:spPr>
          <a:xfrm>
            <a:off x="6099412" y="4578880"/>
            <a:ext cx="12258" cy="13394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0" name="Picture 99">
            <a:hlinkClick r:id="rId6" action="ppaction://hlinkfile"/>
            <a:extLst>
              <a:ext uri="{FF2B5EF4-FFF2-40B4-BE49-F238E27FC236}">
                <a16:creationId xmlns:a16="http://schemas.microsoft.com/office/drawing/2014/main" id="{B7429887-5FF8-C3CA-9698-0858DDA16826}"/>
              </a:ext>
            </a:extLst>
          </p:cNvPr>
          <p:cNvPicPr>
            <a:picLocks noChangeAspect="1"/>
          </p:cNvPicPr>
          <p:nvPr/>
        </p:nvPicPr>
        <p:blipFill>
          <a:blip r:embed="rId7"/>
          <a:stretch>
            <a:fillRect/>
          </a:stretch>
        </p:blipFill>
        <p:spPr>
          <a:xfrm>
            <a:off x="2191746" y="5152656"/>
            <a:ext cx="261019" cy="247513"/>
          </a:xfrm>
          <a:prstGeom prst="rect">
            <a:avLst/>
          </a:prstGeom>
        </p:spPr>
      </p:pic>
      <p:sp>
        <p:nvSpPr>
          <p:cNvPr id="17" name="Google Shape;338;p5">
            <a:extLst>
              <a:ext uri="{FF2B5EF4-FFF2-40B4-BE49-F238E27FC236}">
                <a16:creationId xmlns:a16="http://schemas.microsoft.com/office/drawing/2014/main" id="{B212B28E-47E7-CD33-615D-13BA7BC005DB}"/>
              </a:ext>
            </a:extLst>
          </p:cNvPr>
          <p:cNvSpPr/>
          <p:nvPr/>
        </p:nvSpPr>
        <p:spPr>
          <a:xfrm>
            <a:off x="-6594" y="8360"/>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800"/>
              <a:buFont typeface="Calibri"/>
              <a:buNone/>
            </a:pPr>
            <a:r>
              <a:rPr lang="en-US" sz="2800" b="1" i="0" u="none" strike="noStrike" cap="none" dirty="0">
                <a:solidFill>
                  <a:srgbClr val="FFFFFF"/>
                </a:solidFill>
                <a:latin typeface="Calibri"/>
                <a:ea typeface="Calibri"/>
                <a:cs typeface="Calibri"/>
                <a:sym typeface="Calibri"/>
              </a:rPr>
              <a:t>01</a:t>
            </a:r>
            <a:endParaRPr dirty="0"/>
          </a:p>
        </p:txBody>
      </p:sp>
      <p:sp>
        <p:nvSpPr>
          <p:cNvPr id="20" name="Google Shape;339;p5">
            <a:extLst>
              <a:ext uri="{FF2B5EF4-FFF2-40B4-BE49-F238E27FC236}">
                <a16:creationId xmlns:a16="http://schemas.microsoft.com/office/drawing/2014/main" id="{88F66CD7-3A2F-2CBC-63E8-180BABB845F0}"/>
              </a:ext>
            </a:extLst>
          </p:cNvPr>
          <p:cNvSpPr txBox="1"/>
          <p:nvPr/>
        </p:nvSpPr>
        <p:spPr>
          <a:xfrm>
            <a:off x="-247967" y="486489"/>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1400"/>
              <a:buFont typeface="Calibri"/>
              <a:buNone/>
            </a:pPr>
            <a:r>
              <a:rPr lang="en-US" b="1" dirty="0">
                <a:solidFill>
                  <a:srgbClr val="FF0000"/>
                </a:solidFill>
                <a:latin typeface="Calibri"/>
                <a:cs typeface="Calibri"/>
                <a:sym typeface="Calibri"/>
              </a:rPr>
              <a:t>Data Collection</a:t>
            </a:r>
            <a:endParaRPr dirty="0"/>
          </a:p>
        </p:txBody>
      </p:sp>
      <p:sp>
        <p:nvSpPr>
          <p:cNvPr id="23" name="Rectangle 22">
            <a:extLst>
              <a:ext uri="{FF2B5EF4-FFF2-40B4-BE49-F238E27FC236}">
                <a16:creationId xmlns:a16="http://schemas.microsoft.com/office/drawing/2014/main" id="{1DECE6A9-BEFB-EE52-FD3C-93FD575526C8}"/>
              </a:ext>
            </a:extLst>
          </p:cNvPr>
          <p:cNvSpPr/>
          <p:nvPr/>
        </p:nvSpPr>
        <p:spPr>
          <a:xfrm>
            <a:off x="3579658" y="337831"/>
            <a:ext cx="4990394"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libri" panose="020F0502020204030204" pitchFamily="34" charset="0"/>
                <a:cs typeface="Calibri" panose="020F0502020204030204" pitchFamily="34" charset="0"/>
              </a:rPr>
              <a:t>Data Collection Flowchart</a:t>
            </a:r>
          </a:p>
        </p:txBody>
      </p:sp>
      <p:sp>
        <p:nvSpPr>
          <p:cNvPr id="4" name="Google Shape;89;p1">
            <a:extLst>
              <a:ext uri="{FF2B5EF4-FFF2-40B4-BE49-F238E27FC236}">
                <a16:creationId xmlns:a16="http://schemas.microsoft.com/office/drawing/2014/main" id="{0D275AC4-C4F7-6BED-0EE8-B0ED303E9F7B}"/>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 name="Slide Number Placeholder 2">
            <a:extLst>
              <a:ext uri="{FF2B5EF4-FFF2-40B4-BE49-F238E27FC236}">
                <a16:creationId xmlns:a16="http://schemas.microsoft.com/office/drawing/2014/main" id="{4AE54F39-70C6-E62B-5FDB-D158702D7C6F}"/>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10</a:t>
            </a:fld>
            <a:endParaRPr lang="en-US" dirty="0">
              <a:solidFill>
                <a:schemeClr val="bg1"/>
              </a:solidFill>
            </a:endParaRPr>
          </a:p>
        </p:txBody>
      </p:sp>
      <p:sp>
        <p:nvSpPr>
          <p:cNvPr id="14" name="Footer Placeholder 9">
            <a:extLst>
              <a:ext uri="{FF2B5EF4-FFF2-40B4-BE49-F238E27FC236}">
                <a16:creationId xmlns:a16="http://schemas.microsoft.com/office/drawing/2014/main" id="{B3F1FAE5-06E0-1EED-F003-3648E10BA4E4}"/>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5" name="TextBox 4">
            <a:extLst>
              <a:ext uri="{FF2B5EF4-FFF2-40B4-BE49-F238E27FC236}">
                <a16:creationId xmlns:a16="http://schemas.microsoft.com/office/drawing/2014/main" id="{5608E2AA-CDAC-2013-413C-3E156F95574C}"/>
              </a:ext>
            </a:extLst>
          </p:cNvPr>
          <p:cNvSpPr txBox="1"/>
          <p:nvPr/>
        </p:nvSpPr>
        <p:spPr>
          <a:xfrm>
            <a:off x="3785744" y="790639"/>
            <a:ext cx="5861179"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Calibri"/>
              </a:rPr>
              <a:t>Diagram of all the data collection methods we used for this project</a:t>
            </a:r>
          </a:p>
          <a:p>
            <a:endParaRPr lang="en-US" sz="1600" dirty="0">
              <a:latin typeface="Calibri" panose="020F0502020204030204" pitchFamily="34" charset="0"/>
              <a:cs typeface="Calibri" panose="020F0502020204030204" pitchFamily="34" charset="0"/>
            </a:endParaRPr>
          </a:p>
        </p:txBody>
      </p:sp>
      <p:cxnSp>
        <p:nvCxnSpPr>
          <p:cNvPr id="27" name="Connector: Curved 26">
            <a:extLst>
              <a:ext uri="{FF2B5EF4-FFF2-40B4-BE49-F238E27FC236}">
                <a16:creationId xmlns:a16="http://schemas.microsoft.com/office/drawing/2014/main" id="{A20E4E53-4178-D292-477D-361D7C383F8B}"/>
              </a:ext>
            </a:extLst>
          </p:cNvPr>
          <p:cNvCxnSpPr>
            <a:cxnSpLocks/>
            <a:stCxn id="33" idx="2"/>
            <a:endCxn id="50" idx="3"/>
          </p:cNvCxnSpPr>
          <p:nvPr/>
        </p:nvCxnSpPr>
        <p:spPr>
          <a:xfrm rot="5400000">
            <a:off x="7728481" y="4092633"/>
            <a:ext cx="1573903" cy="248978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41569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18" name="Rectangle 17">
            <a:extLst>
              <a:ext uri="{FF2B5EF4-FFF2-40B4-BE49-F238E27FC236}">
                <a16:creationId xmlns:a16="http://schemas.microsoft.com/office/drawing/2014/main" id="{04D8FB17-908A-CE30-47BE-BA48FB2099F8}"/>
              </a:ext>
            </a:extLst>
          </p:cNvPr>
          <p:cNvSpPr/>
          <p:nvPr/>
        </p:nvSpPr>
        <p:spPr>
          <a:xfrm>
            <a:off x="3579658" y="337831"/>
            <a:ext cx="5906174"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libri" panose="020F0502020204030204" pitchFamily="34" charset="0"/>
                <a:cs typeface="Calibri" panose="020F0502020204030204" pitchFamily="34" charset="0"/>
              </a:rPr>
              <a:t>Google hits by search for products over years </a:t>
            </a:r>
          </a:p>
        </p:txBody>
      </p:sp>
      <p:sp>
        <p:nvSpPr>
          <p:cNvPr id="9" name="Google Shape;372;p6">
            <a:extLst>
              <a:ext uri="{FF2B5EF4-FFF2-40B4-BE49-F238E27FC236}">
                <a16:creationId xmlns:a16="http://schemas.microsoft.com/office/drawing/2014/main" id="{2890EC3A-E8BC-39F1-E85C-F950B4E1702A}"/>
              </a:ext>
            </a:extLst>
          </p:cNvPr>
          <p:cNvSpPr/>
          <p:nvPr/>
        </p:nvSpPr>
        <p:spPr>
          <a:xfrm>
            <a:off x="19096" y="16909"/>
            <a:ext cx="939044"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FFB80D"/>
              </a:gs>
              <a:gs pos="50000">
                <a:srgbClr val="DEBD00"/>
              </a:gs>
              <a:gs pos="100000">
                <a:srgbClr val="FFE300"/>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02</a:t>
            </a:r>
            <a:endParaRPr dirty="0"/>
          </a:p>
        </p:txBody>
      </p:sp>
      <p:sp>
        <p:nvSpPr>
          <p:cNvPr id="11" name="Google Shape;373;p6">
            <a:extLst>
              <a:ext uri="{FF2B5EF4-FFF2-40B4-BE49-F238E27FC236}">
                <a16:creationId xmlns:a16="http://schemas.microsoft.com/office/drawing/2014/main" id="{EA029191-0407-0E9A-4855-10F84F9C6CC3}"/>
              </a:ext>
            </a:extLst>
          </p:cNvPr>
          <p:cNvSpPr txBox="1"/>
          <p:nvPr/>
        </p:nvSpPr>
        <p:spPr>
          <a:xfrm>
            <a:off x="-179456" y="503584"/>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C000"/>
              </a:buClr>
              <a:buSzPts val="1400"/>
              <a:buFont typeface="Calibri"/>
              <a:buNone/>
            </a:pPr>
            <a:r>
              <a:rPr lang="en-US" b="1" dirty="0">
                <a:solidFill>
                  <a:schemeClr val="accent5">
                    <a:lumMod val="75000"/>
                  </a:schemeClr>
                </a:solidFill>
                <a:latin typeface="Calibri"/>
                <a:cs typeface="Calibri"/>
                <a:sym typeface="Calibri"/>
              </a:rPr>
              <a:t>Data Exploration</a:t>
            </a:r>
            <a:endParaRPr dirty="0">
              <a:solidFill>
                <a:schemeClr val="accent5">
                  <a:lumMod val="75000"/>
                </a:schemeClr>
              </a:solidFill>
            </a:endParaRPr>
          </a:p>
        </p:txBody>
      </p:sp>
      <p:pic>
        <p:nvPicPr>
          <p:cNvPr id="13" name="Content Placeholder 4">
            <a:extLst>
              <a:ext uri="{FF2B5EF4-FFF2-40B4-BE49-F238E27FC236}">
                <a16:creationId xmlns:a16="http://schemas.microsoft.com/office/drawing/2014/main" id="{16CFE98F-5EB1-C7E7-DEBF-1E8E9FEB2891}"/>
              </a:ext>
            </a:extLst>
          </p:cNvPr>
          <p:cNvPicPr>
            <a:picLocks noChangeAspect="1"/>
          </p:cNvPicPr>
          <p:nvPr/>
        </p:nvPicPr>
        <p:blipFill>
          <a:blip r:embed="rId3"/>
          <a:stretch>
            <a:fillRect/>
          </a:stretch>
        </p:blipFill>
        <p:spPr>
          <a:xfrm>
            <a:off x="5624600" y="1715199"/>
            <a:ext cx="6408965" cy="3856727"/>
          </a:xfrm>
          <a:prstGeom prst="rect">
            <a:avLst/>
          </a:prstGeom>
          <a:noFill/>
          <a:ln>
            <a:noFill/>
          </a:ln>
        </p:spPr>
      </p:pic>
      <p:pic>
        <p:nvPicPr>
          <p:cNvPr id="15" name="Picture 14">
            <a:extLst>
              <a:ext uri="{FF2B5EF4-FFF2-40B4-BE49-F238E27FC236}">
                <a16:creationId xmlns:a16="http://schemas.microsoft.com/office/drawing/2014/main" id="{6B379397-FCD9-A506-5C25-2520D5D38D4B}"/>
              </a:ext>
            </a:extLst>
          </p:cNvPr>
          <p:cNvPicPr>
            <a:picLocks noChangeAspect="1"/>
          </p:cNvPicPr>
          <p:nvPr/>
        </p:nvPicPr>
        <p:blipFill>
          <a:blip r:embed="rId4"/>
          <a:stretch>
            <a:fillRect/>
          </a:stretch>
        </p:blipFill>
        <p:spPr>
          <a:xfrm>
            <a:off x="1467650" y="1775556"/>
            <a:ext cx="4080038" cy="2069726"/>
          </a:xfrm>
          <a:prstGeom prst="rect">
            <a:avLst/>
          </a:prstGeom>
        </p:spPr>
      </p:pic>
      <p:pic>
        <p:nvPicPr>
          <p:cNvPr id="17" name="Picture 16">
            <a:extLst>
              <a:ext uri="{FF2B5EF4-FFF2-40B4-BE49-F238E27FC236}">
                <a16:creationId xmlns:a16="http://schemas.microsoft.com/office/drawing/2014/main" id="{B71D4C4A-F428-2C71-CB50-5CA68B7B6B3A}"/>
              </a:ext>
            </a:extLst>
          </p:cNvPr>
          <p:cNvPicPr>
            <a:picLocks noChangeAspect="1"/>
          </p:cNvPicPr>
          <p:nvPr/>
        </p:nvPicPr>
        <p:blipFill>
          <a:blip r:embed="rId5"/>
          <a:stretch>
            <a:fillRect/>
          </a:stretch>
        </p:blipFill>
        <p:spPr>
          <a:xfrm>
            <a:off x="1464597" y="3945364"/>
            <a:ext cx="4098180" cy="2527835"/>
          </a:xfrm>
          <a:prstGeom prst="rect">
            <a:avLst/>
          </a:prstGeom>
        </p:spPr>
      </p:pic>
      <p:sp>
        <p:nvSpPr>
          <p:cNvPr id="20" name="Google Shape;372;p6">
            <a:extLst>
              <a:ext uri="{FF2B5EF4-FFF2-40B4-BE49-F238E27FC236}">
                <a16:creationId xmlns:a16="http://schemas.microsoft.com/office/drawing/2014/main" id="{8554BA96-E684-95AA-2577-A01ABCF268ED}"/>
              </a:ext>
            </a:extLst>
          </p:cNvPr>
          <p:cNvSpPr/>
          <p:nvPr/>
        </p:nvSpPr>
        <p:spPr>
          <a:xfrm>
            <a:off x="19096" y="7856"/>
            <a:ext cx="939044"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solidFill>
            <a:schemeClr val="accent1">
              <a:lumMod val="75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02</a:t>
            </a:r>
            <a:endParaRPr dirty="0"/>
          </a:p>
        </p:txBody>
      </p:sp>
      <p:sp>
        <p:nvSpPr>
          <p:cNvPr id="3" name="Google Shape;89;p1">
            <a:extLst>
              <a:ext uri="{FF2B5EF4-FFF2-40B4-BE49-F238E27FC236}">
                <a16:creationId xmlns:a16="http://schemas.microsoft.com/office/drawing/2014/main" id="{D812F8FB-FAD6-08A0-03CF-D54BE667ABA0}"/>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 name="Slide Number Placeholder 2">
            <a:extLst>
              <a:ext uri="{FF2B5EF4-FFF2-40B4-BE49-F238E27FC236}">
                <a16:creationId xmlns:a16="http://schemas.microsoft.com/office/drawing/2014/main" id="{0F4E6C34-E2FC-0A06-C2C9-C75F6D634E29}"/>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11</a:t>
            </a:fld>
            <a:endParaRPr lang="en-US" dirty="0">
              <a:solidFill>
                <a:schemeClr val="bg1"/>
              </a:solidFill>
            </a:endParaRPr>
          </a:p>
        </p:txBody>
      </p:sp>
      <p:sp>
        <p:nvSpPr>
          <p:cNvPr id="7" name="Footer Placeholder 9">
            <a:extLst>
              <a:ext uri="{FF2B5EF4-FFF2-40B4-BE49-F238E27FC236}">
                <a16:creationId xmlns:a16="http://schemas.microsoft.com/office/drawing/2014/main" id="{5A48DE6D-9272-060C-3A3F-40724CF21C10}"/>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2" name="TextBox 1">
            <a:extLst>
              <a:ext uri="{FF2B5EF4-FFF2-40B4-BE49-F238E27FC236}">
                <a16:creationId xmlns:a16="http://schemas.microsoft.com/office/drawing/2014/main" id="{0FB451E8-9DA8-E38B-402D-762C09D63EEC}"/>
              </a:ext>
            </a:extLst>
          </p:cNvPr>
          <p:cNvSpPr txBox="1"/>
          <p:nvPr/>
        </p:nvSpPr>
        <p:spPr>
          <a:xfrm>
            <a:off x="2874474" y="1192039"/>
            <a:ext cx="180975" cy="3619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 name="TextBox 5">
            <a:extLst>
              <a:ext uri="{FF2B5EF4-FFF2-40B4-BE49-F238E27FC236}">
                <a16:creationId xmlns:a16="http://schemas.microsoft.com/office/drawing/2014/main" id="{68B498C0-706E-C1CA-81D1-5E9182C8ACCD}"/>
              </a:ext>
            </a:extLst>
          </p:cNvPr>
          <p:cNvSpPr txBox="1"/>
          <p:nvPr/>
        </p:nvSpPr>
        <p:spPr>
          <a:xfrm>
            <a:off x="168014" y="931535"/>
            <a:ext cx="5202032"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Char char="•"/>
            </a:pPr>
            <a:r>
              <a:rPr lang="en-US" dirty="0">
                <a:latin typeface="Calibri"/>
              </a:rPr>
              <a:t>Google Trends data observation of produce keywords</a:t>
            </a:r>
            <a:endParaRPr lang="en-US"/>
          </a:p>
          <a:p>
            <a:pPr marL="285750" indent="-285750" algn="just">
              <a:buChar char="•"/>
            </a:pPr>
            <a:r>
              <a:rPr lang="en-US" dirty="0">
                <a:latin typeface="Calibri"/>
              </a:rPr>
              <a:t>Google Trends is a tool providing Google search historical data</a:t>
            </a:r>
          </a:p>
        </p:txBody>
      </p:sp>
      <p:grpSp>
        <p:nvGrpSpPr>
          <p:cNvPr id="14" name="Group 13">
            <a:extLst>
              <a:ext uri="{FF2B5EF4-FFF2-40B4-BE49-F238E27FC236}">
                <a16:creationId xmlns:a16="http://schemas.microsoft.com/office/drawing/2014/main" id="{A52436F1-90E0-B12A-FDD5-2B3C1AB42455}"/>
              </a:ext>
            </a:extLst>
          </p:cNvPr>
          <p:cNvGrpSpPr/>
          <p:nvPr/>
        </p:nvGrpSpPr>
        <p:grpSpPr>
          <a:xfrm>
            <a:off x="171273" y="1840116"/>
            <a:ext cx="3845447" cy="569529"/>
            <a:chOff x="148639" y="1877839"/>
            <a:chExt cx="3845447" cy="569529"/>
          </a:xfrm>
        </p:grpSpPr>
        <p:sp>
          <p:nvSpPr>
            <p:cNvPr id="8" name="Oval 7">
              <a:extLst>
                <a:ext uri="{FF2B5EF4-FFF2-40B4-BE49-F238E27FC236}">
                  <a16:creationId xmlns:a16="http://schemas.microsoft.com/office/drawing/2014/main" id="{A6AD0AED-E914-92B7-C482-7C70F09CA6BA}"/>
                </a:ext>
              </a:extLst>
            </p:cNvPr>
            <p:cNvSpPr/>
            <p:nvPr/>
          </p:nvSpPr>
          <p:spPr>
            <a:xfrm>
              <a:off x="3081195" y="1877839"/>
              <a:ext cx="912891" cy="475308"/>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73767B89-F6A9-5318-42C5-FCF8833C3BBB}"/>
                </a:ext>
              </a:extLst>
            </p:cNvPr>
            <p:cNvCxnSpPr/>
            <p:nvPr/>
          </p:nvCxnSpPr>
          <p:spPr>
            <a:xfrm flipV="1">
              <a:off x="1330387" y="2120304"/>
              <a:ext cx="1714123" cy="187103"/>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7F992F1C-87A9-6F0F-13AA-86831835EE82}"/>
                </a:ext>
              </a:extLst>
            </p:cNvPr>
            <p:cNvSpPr txBox="1"/>
            <p:nvPr/>
          </p:nvSpPr>
          <p:spPr>
            <a:xfrm>
              <a:off x="148639" y="2170369"/>
              <a:ext cx="140026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cs typeface="Calibri"/>
                </a:rPr>
                <a:t>Peak for peppers</a:t>
              </a:r>
              <a:endParaRPr lang="en-US" sz="1200" dirty="0"/>
            </a:p>
          </p:txBody>
        </p:sp>
      </p:grpSp>
      <p:grpSp>
        <p:nvGrpSpPr>
          <p:cNvPr id="23" name="Group 22">
            <a:extLst>
              <a:ext uri="{FF2B5EF4-FFF2-40B4-BE49-F238E27FC236}">
                <a16:creationId xmlns:a16="http://schemas.microsoft.com/office/drawing/2014/main" id="{D122523F-7D67-8BDD-A3AF-C1C85F350DD2}"/>
              </a:ext>
            </a:extLst>
          </p:cNvPr>
          <p:cNvGrpSpPr/>
          <p:nvPr/>
        </p:nvGrpSpPr>
        <p:grpSpPr>
          <a:xfrm>
            <a:off x="255772" y="4135170"/>
            <a:ext cx="3136259" cy="569529"/>
            <a:chOff x="857827" y="1877839"/>
            <a:chExt cx="3136259" cy="569529"/>
          </a:xfrm>
        </p:grpSpPr>
        <p:sp>
          <p:nvSpPr>
            <p:cNvPr id="19" name="Oval 18">
              <a:extLst>
                <a:ext uri="{FF2B5EF4-FFF2-40B4-BE49-F238E27FC236}">
                  <a16:creationId xmlns:a16="http://schemas.microsoft.com/office/drawing/2014/main" id="{758E22F7-ACEB-16D9-2FAB-0CF349458BD3}"/>
                </a:ext>
              </a:extLst>
            </p:cNvPr>
            <p:cNvSpPr/>
            <p:nvPr/>
          </p:nvSpPr>
          <p:spPr>
            <a:xfrm>
              <a:off x="3081195" y="1877839"/>
              <a:ext cx="912891" cy="475308"/>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37E54CA2-99B0-7802-D83C-078337DAC951}"/>
                </a:ext>
              </a:extLst>
            </p:cNvPr>
            <p:cNvCxnSpPr/>
            <p:nvPr/>
          </p:nvCxnSpPr>
          <p:spPr>
            <a:xfrm flipV="1">
              <a:off x="1850961" y="2120304"/>
              <a:ext cx="1193549" cy="13429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8E59154-A797-995F-3E2F-E722CE71AEB1}"/>
                </a:ext>
              </a:extLst>
            </p:cNvPr>
            <p:cNvSpPr txBox="1"/>
            <p:nvPr/>
          </p:nvSpPr>
          <p:spPr>
            <a:xfrm>
              <a:off x="857827" y="2162825"/>
              <a:ext cx="1015497" cy="284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cs typeface="Calibri"/>
                </a:rPr>
                <a:t>COVID years</a:t>
              </a:r>
            </a:p>
          </p:txBody>
        </p:sp>
      </p:grpSp>
    </p:spTree>
    <p:extLst>
      <p:ext uri="{BB962C8B-B14F-4D97-AF65-F5344CB8AC3E}">
        <p14:creationId xmlns:p14="http://schemas.microsoft.com/office/powerpoint/2010/main" val="332261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ppt_x"/>
                                          </p:val>
                                        </p:tav>
                                        <p:tav tm="100000">
                                          <p:val>
                                            <p:strVal val="#ppt_x"/>
                                          </p:val>
                                        </p:tav>
                                      </p:tavLst>
                                    </p:anim>
                                    <p:anim calcmode="lin" valueType="num">
                                      <p:cBhvr additive="base">
                                        <p:cTn id="14"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18" name="Rectangle 17">
            <a:extLst>
              <a:ext uri="{FF2B5EF4-FFF2-40B4-BE49-F238E27FC236}">
                <a16:creationId xmlns:a16="http://schemas.microsoft.com/office/drawing/2014/main" id="{04D8FB17-908A-CE30-47BE-BA48FB2099F8}"/>
              </a:ext>
            </a:extLst>
          </p:cNvPr>
          <p:cNvSpPr/>
          <p:nvPr/>
        </p:nvSpPr>
        <p:spPr>
          <a:xfrm>
            <a:off x="3579658" y="337831"/>
            <a:ext cx="4990394"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libri" panose="020F0502020204030204" pitchFamily="34" charset="0"/>
                <a:cs typeface="Calibri" panose="020F0502020204030204" pitchFamily="34" charset="0"/>
              </a:rPr>
              <a:t>Apple Price Trend over Years</a:t>
            </a:r>
          </a:p>
        </p:txBody>
      </p:sp>
      <p:sp>
        <p:nvSpPr>
          <p:cNvPr id="9" name="Google Shape;372;p6">
            <a:extLst>
              <a:ext uri="{FF2B5EF4-FFF2-40B4-BE49-F238E27FC236}">
                <a16:creationId xmlns:a16="http://schemas.microsoft.com/office/drawing/2014/main" id="{2890EC3A-E8BC-39F1-E85C-F950B4E1702A}"/>
              </a:ext>
            </a:extLst>
          </p:cNvPr>
          <p:cNvSpPr/>
          <p:nvPr/>
        </p:nvSpPr>
        <p:spPr>
          <a:xfrm>
            <a:off x="19096" y="16909"/>
            <a:ext cx="939044"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FFB80D"/>
              </a:gs>
              <a:gs pos="50000">
                <a:srgbClr val="DEBD00"/>
              </a:gs>
              <a:gs pos="100000">
                <a:srgbClr val="FFE300"/>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02</a:t>
            </a:r>
            <a:endParaRPr dirty="0"/>
          </a:p>
        </p:txBody>
      </p:sp>
      <p:sp>
        <p:nvSpPr>
          <p:cNvPr id="11" name="Google Shape;373;p6">
            <a:extLst>
              <a:ext uri="{FF2B5EF4-FFF2-40B4-BE49-F238E27FC236}">
                <a16:creationId xmlns:a16="http://schemas.microsoft.com/office/drawing/2014/main" id="{EA029191-0407-0E9A-4855-10F84F9C6CC3}"/>
              </a:ext>
            </a:extLst>
          </p:cNvPr>
          <p:cNvSpPr txBox="1"/>
          <p:nvPr/>
        </p:nvSpPr>
        <p:spPr>
          <a:xfrm>
            <a:off x="-179456" y="503584"/>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C000"/>
              </a:buClr>
              <a:buSzPts val="1400"/>
              <a:buFont typeface="Calibri"/>
              <a:buNone/>
            </a:pPr>
            <a:r>
              <a:rPr lang="en-US" b="1" dirty="0">
                <a:solidFill>
                  <a:srgbClr val="FFC000"/>
                </a:solidFill>
                <a:latin typeface="Calibri"/>
                <a:cs typeface="Calibri"/>
                <a:sym typeface="Calibri"/>
              </a:rPr>
              <a:t>Data Exploration</a:t>
            </a:r>
            <a:endParaRPr dirty="0"/>
          </a:p>
        </p:txBody>
      </p:sp>
      <p:pic>
        <p:nvPicPr>
          <p:cNvPr id="3" name="Picture 2" descr="Chart, box and whisker chart&#10;&#10;Description automatically generated">
            <a:extLst>
              <a:ext uri="{FF2B5EF4-FFF2-40B4-BE49-F238E27FC236}">
                <a16:creationId xmlns:a16="http://schemas.microsoft.com/office/drawing/2014/main" id="{E1523DF5-45E2-6C12-282D-B21168EA2CC9}"/>
              </a:ext>
            </a:extLst>
          </p:cNvPr>
          <p:cNvPicPr>
            <a:picLocks noChangeAspect="1"/>
          </p:cNvPicPr>
          <p:nvPr/>
        </p:nvPicPr>
        <p:blipFill>
          <a:blip r:embed="rId3"/>
          <a:stretch>
            <a:fillRect/>
          </a:stretch>
        </p:blipFill>
        <p:spPr>
          <a:xfrm>
            <a:off x="520011" y="1103570"/>
            <a:ext cx="5255915" cy="2861387"/>
          </a:xfrm>
          <a:prstGeom prst="rect">
            <a:avLst/>
          </a:prstGeom>
        </p:spPr>
      </p:pic>
      <p:pic>
        <p:nvPicPr>
          <p:cNvPr id="14" name="Picture 13" descr="Chart, box and whisker chart">
            <a:extLst>
              <a:ext uri="{FF2B5EF4-FFF2-40B4-BE49-F238E27FC236}">
                <a16:creationId xmlns:a16="http://schemas.microsoft.com/office/drawing/2014/main" id="{51AA6DFC-F92A-F06C-A36C-487696641691}"/>
              </a:ext>
            </a:extLst>
          </p:cNvPr>
          <p:cNvPicPr>
            <a:picLocks noChangeAspect="1"/>
          </p:cNvPicPr>
          <p:nvPr/>
        </p:nvPicPr>
        <p:blipFill>
          <a:blip r:embed="rId4"/>
          <a:stretch>
            <a:fillRect/>
          </a:stretch>
        </p:blipFill>
        <p:spPr>
          <a:xfrm>
            <a:off x="6094722" y="1354380"/>
            <a:ext cx="4729738" cy="2696109"/>
          </a:xfrm>
          <a:prstGeom prst="rect">
            <a:avLst/>
          </a:prstGeom>
        </p:spPr>
      </p:pic>
      <p:pic>
        <p:nvPicPr>
          <p:cNvPr id="19" name="Picture 18">
            <a:extLst>
              <a:ext uri="{FF2B5EF4-FFF2-40B4-BE49-F238E27FC236}">
                <a16:creationId xmlns:a16="http://schemas.microsoft.com/office/drawing/2014/main" id="{E42AC209-B1F2-EBA6-34E1-44AEC168F4F6}"/>
              </a:ext>
            </a:extLst>
          </p:cNvPr>
          <p:cNvPicPr>
            <a:picLocks noChangeAspect="1"/>
          </p:cNvPicPr>
          <p:nvPr/>
        </p:nvPicPr>
        <p:blipFill>
          <a:blip r:embed="rId5"/>
          <a:stretch>
            <a:fillRect/>
          </a:stretch>
        </p:blipFill>
        <p:spPr>
          <a:xfrm>
            <a:off x="1439812" y="4260424"/>
            <a:ext cx="9018378" cy="2284682"/>
          </a:xfrm>
          <a:prstGeom prst="rect">
            <a:avLst/>
          </a:prstGeom>
        </p:spPr>
      </p:pic>
      <p:sp>
        <p:nvSpPr>
          <p:cNvPr id="22" name="Google Shape;373;p6">
            <a:extLst>
              <a:ext uri="{FF2B5EF4-FFF2-40B4-BE49-F238E27FC236}">
                <a16:creationId xmlns:a16="http://schemas.microsoft.com/office/drawing/2014/main" id="{7AFB894A-B1E9-0C4A-371E-0B268555E7AD}"/>
              </a:ext>
            </a:extLst>
          </p:cNvPr>
          <p:cNvSpPr txBox="1"/>
          <p:nvPr/>
        </p:nvSpPr>
        <p:spPr>
          <a:xfrm>
            <a:off x="-179456" y="503584"/>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C000"/>
              </a:buClr>
              <a:buSzPts val="1400"/>
              <a:buFont typeface="Calibri"/>
              <a:buNone/>
            </a:pPr>
            <a:r>
              <a:rPr lang="en-US" b="1" dirty="0">
                <a:solidFill>
                  <a:schemeClr val="accent5">
                    <a:lumMod val="75000"/>
                  </a:schemeClr>
                </a:solidFill>
                <a:latin typeface="Calibri"/>
                <a:cs typeface="Calibri"/>
                <a:sym typeface="Calibri"/>
              </a:rPr>
              <a:t>Data Exploration</a:t>
            </a:r>
            <a:endParaRPr dirty="0">
              <a:solidFill>
                <a:schemeClr val="accent5">
                  <a:lumMod val="75000"/>
                </a:schemeClr>
              </a:solidFill>
            </a:endParaRPr>
          </a:p>
        </p:txBody>
      </p:sp>
      <p:sp>
        <p:nvSpPr>
          <p:cNvPr id="24" name="Google Shape;372;p6">
            <a:extLst>
              <a:ext uri="{FF2B5EF4-FFF2-40B4-BE49-F238E27FC236}">
                <a16:creationId xmlns:a16="http://schemas.microsoft.com/office/drawing/2014/main" id="{C8AF4C3C-1BA4-4436-D743-7AB97CA5ECEC}"/>
              </a:ext>
            </a:extLst>
          </p:cNvPr>
          <p:cNvSpPr/>
          <p:nvPr/>
        </p:nvSpPr>
        <p:spPr>
          <a:xfrm>
            <a:off x="19096" y="7856"/>
            <a:ext cx="939044"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solidFill>
            <a:schemeClr val="accent1">
              <a:lumMod val="75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02</a:t>
            </a:r>
            <a:endParaRPr dirty="0"/>
          </a:p>
        </p:txBody>
      </p:sp>
      <p:sp>
        <p:nvSpPr>
          <p:cNvPr id="4" name="Google Shape;89;p1">
            <a:extLst>
              <a:ext uri="{FF2B5EF4-FFF2-40B4-BE49-F238E27FC236}">
                <a16:creationId xmlns:a16="http://schemas.microsoft.com/office/drawing/2014/main" id="{BBF480D1-3822-13F3-D04A-D46AF646C5C7}"/>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 name="Slide Number Placeholder 2">
            <a:extLst>
              <a:ext uri="{FF2B5EF4-FFF2-40B4-BE49-F238E27FC236}">
                <a16:creationId xmlns:a16="http://schemas.microsoft.com/office/drawing/2014/main" id="{FD9E99A0-81F9-0977-53AE-228BD047303D}"/>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12</a:t>
            </a:fld>
            <a:endParaRPr lang="en-US" dirty="0">
              <a:solidFill>
                <a:schemeClr val="bg1"/>
              </a:solidFill>
            </a:endParaRPr>
          </a:p>
        </p:txBody>
      </p:sp>
      <p:sp>
        <p:nvSpPr>
          <p:cNvPr id="8" name="Footer Placeholder 9">
            <a:extLst>
              <a:ext uri="{FF2B5EF4-FFF2-40B4-BE49-F238E27FC236}">
                <a16:creationId xmlns:a16="http://schemas.microsoft.com/office/drawing/2014/main" id="{82858AF4-5EA5-9394-37DF-D2DFC481DB28}"/>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5" name="TextBox 4">
            <a:extLst>
              <a:ext uri="{FF2B5EF4-FFF2-40B4-BE49-F238E27FC236}">
                <a16:creationId xmlns:a16="http://schemas.microsoft.com/office/drawing/2014/main" id="{4A50E079-767B-F690-52FA-E1EF4B1A4E85}"/>
              </a:ext>
            </a:extLst>
          </p:cNvPr>
          <p:cNvSpPr txBox="1"/>
          <p:nvPr/>
        </p:nvSpPr>
        <p:spPr>
          <a:xfrm>
            <a:off x="3935249" y="795464"/>
            <a:ext cx="544696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Calibri"/>
                <a:cs typeface="Calibri"/>
              </a:rPr>
              <a:t>Data exploration of Apple prices visualized in different ways</a:t>
            </a:r>
          </a:p>
        </p:txBody>
      </p:sp>
      <p:sp>
        <p:nvSpPr>
          <p:cNvPr id="7" name="TextBox 6">
            <a:extLst>
              <a:ext uri="{FF2B5EF4-FFF2-40B4-BE49-F238E27FC236}">
                <a16:creationId xmlns:a16="http://schemas.microsoft.com/office/drawing/2014/main" id="{42A30D3B-B669-AB65-7C54-B3C5A47015CE}"/>
              </a:ext>
            </a:extLst>
          </p:cNvPr>
          <p:cNvSpPr txBox="1"/>
          <p:nvPr/>
        </p:nvSpPr>
        <p:spPr>
          <a:xfrm>
            <a:off x="6284748" y="1103892"/>
            <a:ext cx="8903174"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b="1" dirty="0">
                <a:latin typeface="Calibri"/>
                <a:cs typeface="Calibri"/>
              </a:rPr>
              <a:t>Organic/Non-Organic Apple prices</a:t>
            </a:r>
          </a:p>
        </p:txBody>
      </p:sp>
      <p:sp>
        <p:nvSpPr>
          <p:cNvPr id="10" name="TextBox 9">
            <a:extLst>
              <a:ext uri="{FF2B5EF4-FFF2-40B4-BE49-F238E27FC236}">
                <a16:creationId xmlns:a16="http://schemas.microsoft.com/office/drawing/2014/main" id="{7D59C447-4C2E-C6EE-844A-9D330B72A243}"/>
              </a:ext>
            </a:extLst>
          </p:cNvPr>
          <p:cNvSpPr txBox="1"/>
          <p:nvPr/>
        </p:nvSpPr>
        <p:spPr>
          <a:xfrm>
            <a:off x="1347299" y="4011933"/>
            <a:ext cx="8903174"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b="1" dirty="0">
                <a:latin typeface="Calibri"/>
                <a:cs typeface="Calibri"/>
              </a:rPr>
              <a:t>Google Search Hits vs. Apple prices</a:t>
            </a:r>
            <a:r>
              <a:rPr lang="en-US" sz="1000" dirty="0">
                <a:latin typeface="Calibri"/>
                <a:cs typeface="Calibri"/>
              </a:rPr>
              <a:t>(This shows interest over time comparison to price)</a:t>
            </a:r>
          </a:p>
        </p:txBody>
      </p:sp>
    </p:spTree>
    <p:extLst>
      <p:ext uri="{BB962C8B-B14F-4D97-AF65-F5344CB8AC3E}">
        <p14:creationId xmlns:p14="http://schemas.microsoft.com/office/powerpoint/2010/main" val="3547921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18" name="Rectangle 17">
            <a:extLst>
              <a:ext uri="{FF2B5EF4-FFF2-40B4-BE49-F238E27FC236}">
                <a16:creationId xmlns:a16="http://schemas.microsoft.com/office/drawing/2014/main" id="{04D8FB17-908A-CE30-47BE-BA48FB2099F8}"/>
              </a:ext>
            </a:extLst>
          </p:cNvPr>
          <p:cNvSpPr/>
          <p:nvPr/>
        </p:nvSpPr>
        <p:spPr>
          <a:xfrm>
            <a:off x="1175269" y="337831"/>
            <a:ext cx="10823652"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libri" panose="020F0502020204030204" pitchFamily="34" charset="0"/>
                <a:cs typeface="Calibri" panose="020F0502020204030204" pitchFamily="34" charset="0"/>
              </a:rPr>
              <a:t>Low Price when Google Searches are High for Strawberries and Green Pepper </a:t>
            </a:r>
          </a:p>
        </p:txBody>
      </p:sp>
      <p:sp>
        <p:nvSpPr>
          <p:cNvPr id="9" name="Google Shape;372;p6">
            <a:extLst>
              <a:ext uri="{FF2B5EF4-FFF2-40B4-BE49-F238E27FC236}">
                <a16:creationId xmlns:a16="http://schemas.microsoft.com/office/drawing/2014/main" id="{2890EC3A-E8BC-39F1-E85C-F950B4E1702A}"/>
              </a:ext>
            </a:extLst>
          </p:cNvPr>
          <p:cNvSpPr/>
          <p:nvPr/>
        </p:nvSpPr>
        <p:spPr>
          <a:xfrm>
            <a:off x="19096" y="16909"/>
            <a:ext cx="939044"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FFB80D"/>
              </a:gs>
              <a:gs pos="50000">
                <a:srgbClr val="DEBD00"/>
              </a:gs>
              <a:gs pos="100000">
                <a:srgbClr val="FFE300"/>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02</a:t>
            </a:r>
            <a:endParaRPr dirty="0"/>
          </a:p>
        </p:txBody>
      </p:sp>
      <p:sp>
        <p:nvSpPr>
          <p:cNvPr id="11" name="Google Shape;373;p6">
            <a:extLst>
              <a:ext uri="{FF2B5EF4-FFF2-40B4-BE49-F238E27FC236}">
                <a16:creationId xmlns:a16="http://schemas.microsoft.com/office/drawing/2014/main" id="{EA029191-0407-0E9A-4855-10F84F9C6CC3}"/>
              </a:ext>
            </a:extLst>
          </p:cNvPr>
          <p:cNvSpPr txBox="1"/>
          <p:nvPr/>
        </p:nvSpPr>
        <p:spPr>
          <a:xfrm>
            <a:off x="-179456" y="503584"/>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C000"/>
              </a:buClr>
              <a:buSzPts val="1400"/>
              <a:buFont typeface="Calibri"/>
              <a:buNone/>
            </a:pPr>
            <a:r>
              <a:rPr lang="en-US" b="1" dirty="0">
                <a:solidFill>
                  <a:srgbClr val="FFC000"/>
                </a:solidFill>
                <a:latin typeface="Calibri"/>
                <a:cs typeface="Calibri"/>
                <a:sym typeface="Calibri"/>
              </a:rPr>
              <a:t>Data Exploration</a:t>
            </a:r>
            <a:endParaRPr dirty="0"/>
          </a:p>
        </p:txBody>
      </p:sp>
      <p:pic>
        <p:nvPicPr>
          <p:cNvPr id="5" name="Picture 4" descr="Chart, histogram&#10;&#10;Description automatically generated">
            <a:extLst>
              <a:ext uri="{FF2B5EF4-FFF2-40B4-BE49-F238E27FC236}">
                <a16:creationId xmlns:a16="http://schemas.microsoft.com/office/drawing/2014/main" id="{C238D2B8-CECB-CEC1-E1CB-B13A2C546572}"/>
              </a:ext>
            </a:extLst>
          </p:cNvPr>
          <p:cNvPicPr>
            <a:picLocks noChangeAspect="1"/>
          </p:cNvPicPr>
          <p:nvPr/>
        </p:nvPicPr>
        <p:blipFill>
          <a:blip r:embed="rId3"/>
          <a:stretch>
            <a:fillRect/>
          </a:stretch>
        </p:blipFill>
        <p:spPr>
          <a:xfrm>
            <a:off x="785326" y="1142970"/>
            <a:ext cx="8879633" cy="2578797"/>
          </a:xfrm>
          <a:prstGeom prst="rect">
            <a:avLst/>
          </a:prstGeom>
        </p:spPr>
      </p:pic>
      <p:pic>
        <p:nvPicPr>
          <p:cNvPr id="7" name="Picture 6" descr="Chart, histogram&#10;&#10;Description automatically generated">
            <a:extLst>
              <a:ext uri="{FF2B5EF4-FFF2-40B4-BE49-F238E27FC236}">
                <a16:creationId xmlns:a16="http://schemas.microsoft.com/office/drawing/2014/main" id="{506012D0-36B5-4EE7-C5DF-E4AD2011535B}"/>
              </a:ext>
            </a:extLst>
          </p:cNvPr>
          <p:cNvPicPr>
            <a:picLocks noChangeAspect="1"/>
          </p:cNvPicPr>
          <p:nvPr/>
        </p:nvPicPr>
        <p:blipFill>
          <a:blip r:embed="rId4"/>
          <a:stretch>
            <a:fillRect/>
          </a:stretch>
        </p:blipFill>
        <p:spPr>
          <a:xfrm>
            <a:off x="788870" y="3830625"/>
            <a:ext cx="8876089" cy="2660569"/>
          </a:xfrm>
          <a:prstGeom prst="rect">
            <a:avLst/>
          </a:prstGeom>
        </p:spPr>
      </p:pic>
      <p:sp>
        <p:nvSpPr>
          <p:cNvPr id="4" name="Google Shape;373;p6">
            <a:extLst>
              <a:ext uri="{FF2B5EF4-FFF2-40B4-BE49-F238E27FC236}">
                <a16:creationId xmlns:a16="http://schemas.microsoft.com/office/drawing/2014/main" id="{5778B9D0-1863-7414-161B-F0653C1D3501}"/>
              </a:ext>
            </a:extLst>
          </p:cNvPr>
          <p:cNvSpPr txBox="1"/>
          <p:nvPr/>
        </p:nvSpPr>
        <p:spPr>
          <a:xfrm>
            <a:off x="-179456" y="503584"/>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C000"/>
              </a:buClr>
              <a:buSzPts val="1400"/>
              <a:buFont typeface="Calibri"/>
              <a:buNone/>
            </a:pPr>
            <a:r>
              <a:rPr lang="en-US" b="1" dirty="0">
                <a:solidFill>
                  <a:schemeClr val="accent5">
                    <a:lumMod val="75000"/>
                  </a:schemeClr>
                </a:solidFill>
                <a:latin typeface="Calibri"/>
                <a:cs typeface="Calibri"/>
                <a:sym typeface="Calibri"/>
              </a:rPr>
              <a:t>Data Exploration</a:t>
            </a:r>
            <a:endParaRPr dirty="0">
              <a:solidFill>
                <a:schemeClr val="accent5">
                  <a:lumMod val="75000"/>
                </a:schemeClr>
              </a:solidFill>
            </a:endParaRPr>
          </a:p>
        </p:txBody>
      </p:sp>
      <p:sp>
        <p:nvSpPr>
          <p:cNvPr id="8" name="Google Shape;372;p6">
            <a:extLst>
              <a:ext uri="{FF2B5EF4-FFF2-40B4-BE49-F238E27FC236}">
                <a16:creationId xmlns:a16="http://schemas.microsoft.com/office/drawing/2014/main" id="{3007002E-3F3D-7C43-4ABE-4662D7BF5ED3}"/>
              </a:ext>
            </a:extLst>
          </p:cNvPr>
          <p:cNvSpPr/>
          <p:nvPr/>
        </p:nvSpPr>
        <p:spPr>
          <a:xfrm>
            <a:off x="19096" y="7856"/>
            <a:ext cx="939044"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solidFill>
            <a:schemeClr val="accent1">
              <a:lumMod val="75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02</a:t>
            </a:r>
            <a:endParaRPr dirty="0"/>
          </a:p>
        </p:txBody>
      </p:sp>
      <p:sp>
        <p:nvSpPr>
          <p:cNvPr id="3" name="Google Shape;89;p1">
            <a:extLst>
              <a:ext uri="{FF2B5EF4-FFF2-40B4-BE49-F238E27FC236}">
                <a16:creationId xmlns:a16="http://schemas.microsoft.com/office/drawing/2014/main" id="{4B2AB3FE-E7D9-2FFE-B950-93EEF8836D64}"/>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 name="Slide Number Placeholder 2">
            <a:extLst>
              <a:ext uri="{FF2B5EF4-FFF2-40B4-BE49-F238E27FC236}">
                <a16:creationId xmlns:a16="http://schemas.microsoft.com/office/drawing/2014/main" id="{0BEAF187-B86C-C32F-F0A5-739E37A4E091}"/>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13</a:t>
            </a:fld>
            <a:endParaRPr lang="en-US" dirty="0">
              <a:solidFill>
                <a:schemeClr val="bg1"/>
              </a:solidFill>
            </a:endParaRPr>
          </a:p>
        </p:txBody>
      </p:sp>
      <p:sp>
        <p:nvSpPr>
          <p:cNvPr id="13" name="Footer Placeholder 9">
            <a:extLst>
              <a:ext uri="{FF2B5EF4-FFF2-40B4-BE49-F238E27FC236}">
                <a16:creationId xmlns:a16="http://schemas.microsoft.com/office/drawing/2014/main" id="{C1AE9A51-B679-ADCD-4331-FC7B56E7F58C}"/>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12" name="TextBox 11">
            <a:extLst>
              <a:ext uri="{FF2B5EF4-FFF2-40B4-BE49-F238E27FC236}">
                <a16:creationId xmlns:a16="http://schemas.microsoft.com/office/drawing/2014/main" id="{F119B033-0F87-152F-51E7-C3B5547B8403}"/>
              </a:ext>
            </a:extLst>
          </p:cNvPr>
          <p:cNvSpPr txBox="1"/>
          <p:nvPr/>
        </p:nvSpPr>
        <p:spPr>
          <a:xfrm>
            <a:off x="9866666" y="2325944"/>
            <a:ext cx="2091828" cy="83099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latin typeface="Calibri"/>
                <a:cs typeface="Calibri"/>
              </a:rPr>
              <a:t>Negative correlation between search trends and prices</a:t>
            </a:r>
            <a:endParaRPr lang="en-US"/>
          </a:p>
        </p:txBody>
      </p:sp>
      <p:sp>
        <p:nvSpPr>
          <p:cNvPr id="2" name="TextBox 1">
            <a:extLst>
              <a:ext uri="{FF2B5EF4-FFF2-40B4-BE49-F238E27FC236}">
                <a16:creationId xmlns:a16="http://schemas.microsoft.com/office/drawing/2014/main" id="{29AC90E8-EF7F-1E88-B6EC-5643D60D655A}"/>
              </a:ext>
            </a:extLst>
          </p:cNvPr>
          <p:cNvSpPr txBox="1"/>
          <p:nvPr/>
        </p:nvSpPr>
        <p:spPr>
          <a:xfrm>
            <a:off x="9866665" y="4412372"/>
            <a:ext cx="2091828" cy="83099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latin typeface="Calibri"/>
                <a:cs typeface="Calibri"/>
              </a:rPr>
              <a:t>Green Pepper Prices do not show much variation over years</a:t>
            </a:r>
          </a:p>
        </p:txBody>
      </p:sp>
    </p:spTree>
    <p:extLst>
      <p:ext uri="{BB962C8B-B14F-4D97-AF65-F5344CB8AC3E}">
        <p14:creationId xmlns:p14="http://schemas.microsoft.com/office/powerpoint/2010/main" val="1375690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9EE018DF-29DF-D7E3-34C7-E95DD63024F5}"/>
              </a:ext>
            </a:extLst>
          </p:cNvPr>
          <p:cNvGraphicFramePr/>
          <p:nvPr>
            <p:extLst>
              <p:ext uri="{D42A27DB-BD31-4B8C-83A1-F6EECF244321}">
                <p14:modId xmlns:p14="http://schemas.microsoft.com/office/powerpoint/2010/main" val="3014730322"/>
              </p:ext>
            </p:extLst>
          </p:nvPr>
        </p:nvGraphicFramePr>
        <p:xfrm>
          <a:off x="1506072" y="1794973"/>
          <a:ext cx="7306234" cy="39105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Google Shape;412;p7">
            <a:extLst>
              <a:ext uri="{FF2B5EF4-FFF2-40B4-BE49-F238E27FC236}">
                <a16:creationId xmlns:a16="http://schemas.microsoft.com/office/drawing/2014/main" id="{0CC70088-3EA2-EDB6-7359-D8AE789C0C5D}"/>
              </a:ext>
            </a:extLst>
          </p:cNvPr>
          <p:cNvSpPr/>
          <p:nvPr/>
        </p:nvSpPr>
        <p:spPr>
          <a:xfrm>
            <a:off x="10406" y="14371"/>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96F11"/>
              </a:gs>
              <a:gs pos="50000">
                <a:srgbClr val="0DA118"/>
              </a:gs>
              <a:gs pos="100000">
                <a:srgbClr val="10C11E"/>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rgbClr val="FFFFFF"/>
                </a:solidFill>
                <a:latin typeface="Calibri"/>
                <a:ea typeface="Calibri"/>
                <a:cs typeface="Calibri"/>
                <a:sym typeface="Calibri"/>
              </a:rPr>
              <a:t>03</a:t>
            </a:r>
            <a:endParaRPr/>
          </a:p>
        </p:txBody>
      </p:sp>
      <p:sp>
        <p:nvSpPr>
          <p:cNvPr id="6" name="Google Shape;413;p7">
            <a:extLst>
              <a:ext uri="{FF2B5EF4-FFF2-40B4-BE49-F238E27FC236}">
                <a16:creationId xmlns:a16="http://schemas.microsoft.com/office/drawing/2014/main" id="{19836DAF-E7CB-4248-D48F-F8D961214E3C}"/>
              </a:ext>
            </a:extLst>
          </p:cNvPr>
          <p:cNvSpPr txBox="1"/>
          <p:nvPr/>
        </p:nvSpPr>
        <p:spPr>
          <a:xfrm>
            <a:off x="-341927" y="537768"/>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B050"/>
              </a:buClr>
              <a:buSzPts val="1400"/>
              <a:buFont typeface="Calibri"/>
              <a:buNone/>
            </a:pPr>
            <a:r>
              <a:rPr lang="en-US" sz="1400" b="1" i="0" u="none" strike="noStrike" cap="none" dirty="0">
                <a:solidFill>
                  <a:srgbClr val="00B050"/>
                </a:solidFill>
                <a:latin typeface="Calibri"/>
                <a:ea typeface="Calibri"/>
                <a:cs typeface="Calibri"/>
                <a:sym typeface="Calibri"/>
              </a:rPr>
              <a:t>Prioritize</a:t>
            </a:r>
            <a:endParaRPr dirty="0"/>
          </a:p>
        </p:txBody>
      </p:sp>
      <p:sp>
        <p:nvSpPr>
          <p:cNvPr id="26" name="Google Shape;355;p5">
            <a:extLst>
              <a:ext uri="{FF2B5EF4-FFF2-40B4-BE49-F238E27FC236}">
                <a16:creationId xmlns:a16="http://schemas.microsoft.com/office/drawing/2014/main" id="{F0840D45-C923-A910-7573-5E59EA37D65E}"/>
              </a:ext>
            </a:extLst>
          </p:cNvPr>
          <p:cNvSpPr/>
          <p:nvPr/>
        </p:nvSpPr>
        <p:spPr>
          <a:xfrm>
            <a:off x="5809984" y="5683902"/>
            <a:ext cx="1904002" cy="597367"/>
          </a:xfrm>
          <a:prstGeom prst="rect">
            <a:avLst/>
          </a:prstGeom>
          <a:noFill/>
          <a:ln>
            <a:noFill/>
          </a:ln>
        </p:spPr>
        <p:txBody>
          <a:bodyPr spcFirstLastPara="1" wrap="square" lIns="42950" tIns="21475" rIns="42950" bIns="21475" anchor="t" anchorCtr="0">
            <a:spAutoFit/>
          </a:bodyPr>
          <a:lstStyle/>
          <a:p>
            <a:pPr marL="0" marR="0" lvl="0" indent="0" algn="l" rtl="0">
              <a:lnSpc>
                <a:spcPct val="100000"/>
              </a:lnSpc>
              <a:spcBef>
                <a:spcPts val="0"/>
              </a:spcBef>
              <a:spcAft>
                <a:spcPts val="0"/>
              </a:spcAft>
              <a:buClr>
                <a:srgbClr val="FFFFFF"/>
              </a:buClr>
              <a:buSzPts val="1400"/>
              <a:buFont typeface="Calibri"/>
              <a:buNone/>
            </a:pPr>
            <a:r>
              <a:rPr lang="en-US" sz="1200" b="1" dirty="0">
                <a:solidFill>
                  <a:srgbClr val="FFFFFF"/>
                </a:solidFill>
                <a:latin typeface="Calibri"/>
                <a:cs typeface="Calibri"/>
                <a:sym typeface="Calibri"/>
              </a:rPr>
              <a:t>Example: Apples, Corn, Cucumbers, Strawberries etc. by Hits</a:t>
            </a:r>
            <a:endParaRPr sz="1200" dirty="0"/>
          </a:p>
        </p:txBody>
      </p:sp>
      <p:sp>
        <p:nvSpPr>
          <p:cNvPr id="27" name="Google Shape;356;p5">
            <a:extLst>
              <a:ext uri="{FF2B5EF4-FFF2-40B4-BE49-F238E27FC236}">
                <a16:creationId xmlns:a16="http://schemas.microsoft.com/office/drawing/2014/main" id="{D626F082-4269-50F9-FB77-FE1A18F4EE34}"/>
              </a:ext>
            </a:extLst>
          </p:cNvPr>
          <p:cNvSpPr/>
          <p:nvPr/>
        </p:nvSpPr>
        <p:spPr>
          <a:xfrm>
            <a:off x="3508439" y="5737491"/>
            <a:ext cx="1678509" cy="412701"/>
          </a:xfrm>
          <a:prstGeom prst="rect">
            <a:avLst/>
          </a:prstGeom>
          <a:noFill/>
          <a:ln>
            <a:noFill/>
          </a:ln>
        </p:spPr>
        <p:txBody>
          <a:bodyPr spcFirstLastPara="1" wrap="square" lIns="42950" tIns="21475" rIns="42950" bIns="21475" anchor="t" anchorCtr="0">
            <a:spAutoFit/>
          </a:bodyPr>
          <a:lstStyle/>
          <a:p>
            <a:pPr marL="0" marR="0" lvl="0" indent="0" algn="ctr" rtl="0">
              <a:lnSpc>
                <a:spcPct val="100000"/>
              </a:lnSpc>
              <a:spcBef>
                <a:spcPts val="0"/>
              </a:spcBef>
              <a:spcAft>
                <a:spcPts val="0"/>
              </a:spcAft>
              <a:buClr>
                <a:srgbClr val="FFFFFF"/>
              </a:buClr>
              <a:buSzPts val="1400"/>
              <a:buFont typeface="Calibri"/>
              <a:buNone/>
            </a:pPr>
            <a:r>
              <a:rPr lang="en-US" sz="1200" b="1" dirty="0">
                <a:solidFill>
                  <a:srgbClr val="FFFFFF"/>
                </a:solidFill>
                <a:latin typeface="Calibri"/>
                <a:cs typeface="Calibri"/>
                <a:sym typeface="Calibri"/>
              </a:rPr>
              <a:t>Select Top Products by Google Trends </a:t>
            </a:r>
            <a:endParaRPr sz="1200" dirty="0"/>
          </a:p>
        </p:txBody>
      </p:sp>
      <p:sp>
        <p:nvSpPr>
          <p:cNvPr id="35" name="Google Shape;364;p5">
            <a:extLst>
              <a:ext uri="{FF2B5EF4-FFF2-40B4-BE49-F238E27FC236}">
                <a16:creationId xmlns:a16="http://schemas.microsoft.com/office/drawing/2014/main" id="{8E568291-8923-D380-CFD3-5B2A4EA143A0}"/>
              </a:ext>
            </a:extLst>
          </p:cNvPr>
          <p:cNvSpPr/>
          <p:nvPr/>
        </p:nvSpPr>
        <p:spPr>
          <a:xfrm>
            <a:off x="1674493" y="2235256"/>
            <a:ext cx="4135491"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dirty="0">
                <a:solidFill>
                  <a:schemeClr val="bg1">
                    <a:lumMod val="50000"/>
                  </a:schemeClr>
                </a:solidFill>
                <a:latin typeface="Calibri"/>
                <a:ea typeface="Calibri"/>
                <a:cs typeface="Calibri"/>
                <a:sym typeface="Calibri"/>
              </a:rPr>
              <a:t>Criteria for Top 5 selection</a:t>
            </a:r>
            <a:endParaRPr sz="1800" b="1" dirty="0">
              <a:solidFill>
                <a:schemeClr val="bg1">
                  <a:lumMod val="50000"/>
                </a:schemeClr>
              </a:solidFill>
              <a:latin typeface="Calibri"/>
              <a:ea typeface="Calibri"/>
              <a:cs typeface="Calibri"/>
              <a:sym typeface="Calibri"/>
            </a:endParaRPr>
          </a:p>
        </p:txBody>
      </p:sp>
      <p:sp>
        <p:nvSpPr>
          <p:cNvPr id="39" name="Rectangle 38">
            <a:extLst>
              <a:ext uri="{FF2B5EF4-FFF2-40B4-BE49-F238E27FC236}">
                <a16:creationId xmlns:a16="http://schemas.microsoft.com/office/drawing/2014/main" id="{848B63B1-FDF3-AD39-1067-E1A41A90E93E}"/>
              </a:ext>
            </a:extLst>
          </p:cNvPr>
          <p:cNvSpPr/>
          <p:nvPr/>
        </p:nvSpPr>
        <p:spPr>
          <a:xfrm>
            <a:off x="3579657" y="337831"/>
            <a:ext cx="6696025"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Calibri" panose="020F0502020204030204" pitchFamily="34" charset="0"/>
                <a:cs typeface="Calibri" panose="020F0502020204030204" pitchFamily="34" charset="0"/>
              </a:rPr>
              <a:t>Finalizing the Top Commodities</a:t>
            </a:r>
          </a:p>
        </p:txBody>
      </p:sp>
      <p:sp>
        <p:nvSpPr>
          <p:cNvPr id="41" name="TextBox 40">
            <a:extLst>
              <a:ext uri="{FF2B5EF4-FFF2-40B4-BE49-F238E27FC236}">
                <a16:creationId xmlns:a16="http://schemas.microsoft.com/office/drawing/2014/main" id="{82002BAE-4CE6-540E-A54C-83F1CB26B29B}"/>
              </a:ext>
            </a:extLst>
          </p:cNvPr>
          <p:cNvSpPr txBox="1"/>
          <p:nvPr/>
        </p:nvSpPr>
        <p:spPr>
          <a:xfrm>
            <a:off x="9289040" y="3054436"/>
            <a:ext cx="2634019" cy="1323439"/>
          </a:xfrm>
          <a:prstGeom prst="rect">
            <a:avLst/>
          </a:prstGeom>
          <a:solidFill>
            <a:schemeClr val="bg1">
              <a:lumMod val="95000"/>
            </a:schemeClr>
          </a:solidFill>
          <a:ln>
            <a:solidFill>
              <a:schemeClr val="bg2"/>
            </a:solidFill>
          </a:ln>
        </p:spPr>
        <p:txBody>
          <a:bodyPr wrap="square">
            <a:spAutoFit/>
          </a:bodyPr>
          <a:lstStyle/>
          <a:p>
            <a:pPr marR="0" lvl="0" rtl="0">
              <a:lnSpc>
                <a:spcPct val="100000"/>
              </a:lnSpc>
              <a:spcBef>
                <a:spcPts val="0"/>
              </a:spcBef>
              <a:spcAft>
                <a:spcPts val="0"/>
              </a:spcAft>
              <a:buClr>
                <a:srgbClr val="EE3124"/>
              </a:buClr>
              <a:buSzPts val="1400"/>
            </a:pPr>
            <a:r>
              <a:rPr lang="en-US" sz="1600" b="1" i="0" u="none" strike="noStrike" cap="none" dirty="0">
                <a:solidFill>
                  <a:schemeClr val="tx1"/>
                </a:solidFill>
                <a:latin typeface="Calibri"/>
                <a:ea typeface="Calibri"/>
                <a:cs typeface="Calibri"/>
                <a:sym typeface="Calibri"/>
              </a:rPr>
              <a:t>1. Apple (Red Delicious)</a:t>
            </a:r>
          </a:p>
          <a:p>
            <a:pPr marR="0" lvl="0" rtl="0">
              <a:lnSpc>
                <a:spcPct val="100000"/>
              </a:lnSpc>
              <a:spcBef>
                <a:spcPts val="0"/>
              </a:spcBef>
              <a:spcAft>
                <a:spcPts val="0"/>
              </a:spcAft>
              <a:buClr>
                <a:srgbClr val="EE3124"/>
              </a:buClr>
              <a:buSzPts val="1400"/>
            </a:pPr>
            <a:r>
              <a:rPr lang="en-US" sz="1600" b="1" dirty="0">
                <a:solidFill>
                  <a:schemeClr val="tx1"/>
                </a:solidFill>
                <a:latin typeface="Calibri"/>
                <a:ea typeface="Calibri"/>
                <a:cs typeface="Calibri"/>
                <a:sym typeface="Calibri"/>
              </a:rPr>
              <a:t>2. Strawberries</a:t>
            </a:r>
          </a:p>
          <a:p>
            <a:pPr marR="0" lvl="0" rtl="0">
              <a:lnSpc>
                <a:spcPct val="100000"/>
              </a:lnSpc>
              <a:spcBef>
                <a:spcPts val="0"/>
              </a:spcBef>
              <a:spcAft>
                <a:spcPts val="0"/>
              </a:spcAft>
              <a:buClr>
                <a:srgbClr val="EE3124"/>
              </a:buClr>
              <a:buSzPts val="1400"/>
            </a:pPr>
            <a:r>
              <a:rPr lang="en-US" sz="1600" b="1" i="0" u="none" strike="noStrike" cap="none" dirty="0">
                <a:solidFill>
                  <a:schemeClr val="tx1"/>
                </a:solidFill>
                <a:latin typeface="Calibri"/>
                <a:ea typeface="Calibri"/>
                <a:cs typeface="Calibri"/>
                <a:sym typeface="Calibri"/>
              </a:rPr>
              <a:t>3. Pears</a:t>
            </a:r>
          </a:p>
          <a:p>
            <a:pPr marR="0" lvl="0" rtl="0">
              <a:lnSpc>
                <a:spcPct val="100000"/>
              </a:lnSpc>
              <a:spcBef>
                <a:spcPts val="0"/>
              </a:spcBef>
              <a:spcAft>
                <a:spcPts val="0"/>
              </a:spcAft>
              <a:buClr>
                <a:srgbClr val="EE3124"/>
              </a:buClr>
              <a:buSzPts val="1400"/>
            </a:pPr>
            <a:r>
              <a:rPr lang="en-US" sz="1600" b="1" dirty="0">
                <a:solidFill>
                  <a:schemeClr val="tx1"/>
                </a:solidFill>
                <a:latin typeface="Calibri"/>
                <a:ea typeface="Calibri"/>
                <a:cs typeface="Calibri"/>
                <a:sym typeface="Calibri"/>
              </a:rPr>
              <a:t>4. Tomatoes (Heirloom)</a:t>
            </a:r>
          </a:p>
          <a:p>
            <a:pPr marR="0" lvl="0" rtl="0">
              <a:lnSpc>
                <a:spcPct val="100000"/>
              </a:lnSpc>
              <a:spcBef>
                <a:spcPts val="0"/>
              </a:spcBef>
              <a:spcAft>
                <a:spcPts val="0"/>
              </a:spcAft>
              <a:buClr>
                <a:srgbClr val="EE3124"/>
              </a:buClr>
              <a:buSzPts val="1400"/>
            </a:pPr>
            <a:r>
              <a:rPr lang="en-US" sz="1600" b="1" i="0" u="none" strike="noStrike" cap="none" dirty="0">
                <a:solidFill>
                  <a:schemeClr val="tx1"/>
                </a:solidFill>
                <a:latin typeface="Calibri"/>
                <a:ea typeface="Calibri"/>
                <a:cs typeface="Calibri"/>
                <a:sym typeface="Calibri"/>
              </a:rPr>
              <a:t>5. Green Peppers</a:t>
            </a:r>
          </a:p>
        </p:txBody>
      </p:sp>
      <p:sp>
        <p:nvSpPr>
          <p:cNvPr id="4" name="Google Shape;89;p1">
            <a:extLst>
              <a:ext uri="{FF2B5EF4-FFF2-40B4-BE49-F238E27FC236}">
                <a16:creationId xmlns:a16="http://schemas.microsoft.com/office/drawing/2014/main" id="{DF75CAC9-864D-7846-5C52-7FC242AA0719}"/>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 name="Slide Number Placeholder 2">
            <a:extLst>
              <a:ext uri="{FF2B5EF4-FFF2-40B4-BE49-F238E27FC236}">
                <a16:creationId xmlns:a16="http://schemas.microsoft.com/office/drawing/2014/main" id="{15372701-FC73-8072-1123-4BA9A3A563A5}"/>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14</a:t>
            </a:fld>
            <a:endParaRPr lang="en-US" dirty="0">
              <a:solidFill>
                <a:schemeClr val="bg1"/>
              </a:solidFill>
            </a:endParaRPr>
          </a:p>
        </p:txBody>
      </p:sp>
      <p:sp>
        <p:nvSpPr>
          <p:cNvPr id="11" name="Footer Placeholder 9">
            <a:extLst>
              <a:ext uri="{FF2B5EF4-FFF2-40B4-BE49-F238E27FC236}">
                <a16:creationId xmlns:a16="http://schemas.microsoft.com/office/drawing/2014/main" id="{D0A40C00-739F-990B-B4CD-870FD6D4AAEA}"/>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14" name="Google Shape;364;p5">
            <a:extLst>
              <a:ext uri="{FF2B5EF4-FFF2-40B4-BE49-F238E27FC236}">
                <a16:creationId xmlns:a16="http://schemas.microsoft.com/office/drawing/2014/main" id="{D186CA84-A45D-8F1D-FF61-0716B0CB084E}"/>
              </a:ext>
            </a:extLst>
          </p:cNvPr>
          <p:cNvSpPr/>
          <p:nvPr/>
        </p:nvSpPr>
        <p:spPr>
          <a:xfrm>
            <a:off x="8462342" y="2561212"/>
            <a:ext cx="4135491"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dirty="0">
                <a:solidFill>
                  <a:schemeClr val="bg1">
                    <a:lumMod val="50000"/>
                  </a:schemeClr>
                </a:solidFill>
                <a:latin typeface="Calibri"/>
                <a:ea typeface="Calibri"/>
                <a:cs typeface="Calibri"/>
                <a:sym typeface="Calibri"/>
              </a:rPr>
              <a:t>Final Products</a:t>
            </a:r>
            <a:endParaRPr sz="1800" b="1" dirty="0">
              <a:solidFill>
                <a:schemeClr val="bg1">
                  <a:lumMod val="50000"/>
                </a:schemeClr>
              </a:solidFill>
              <a:latin typeface="Calibri"/>
              <a:ea typeface="Calibri"/>
              <a:cs typeface="Calibri"/>
              <a:sym typeface="Calibri"/>
            </a:endParaRPr>
          </a:p>
        </p:txBody>
      </p:sp>
    </p:spTree>
    <p:extLst>
      <p:ext uri="{BB962C8B-B14F-4D97-AF65-F5344CB8AC3E}">
        <p14:creationId xmlns:p14="http://schemas.microsoft.com/office/powerpoint/2010/main" val="1240625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41" name="Google Shape;516;p9">
            <a:extLst>
              <a:ext uri="{FF2B5EF4-FFF2-40B4-BE49-F238E27FC236}">
                <a16:creationId xmlns:a16="http://schemas.microsoft.com/office/drawing/2014/main" id="{9360D198-B871-D37B-194C-0683DA3813D2}"/>
              </a:ext>
            </a:extLst>
          </p:cNvPr>
          <p:cNvSpPr txBox="1"/>
          <p:nvPr/>
        </p:nvSpPr>
        <p:spPr>
          <a:xfrm>
            <a:off x="-314767" y="510608"/>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45" name="Rectangle 44">
            <a:extLst>
              <a:ext uri="{FF2B5EF4-FFF2-40B4-BE49-F238E27FC236}">
                <a16:creationId xmlns:a16="http://schemas.microsoft.com/office/drawing/2014/main" id="{8B00FDE1-807B-7ABC-D4BC-339DDB4BC9C3}"/>
              </a:ext>
            </a:extLst>
          </p:cNvPr>
          <p:cNvSpPr/>
          <p:nvPr/>
        </p:nvSpPr>
        <p:spPr>
          <a:xfrm>
            <a:off x="2438927" y="337831"/>
            <a:ext cx="6976684"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Calibri" panose="020F0502020204030204" pitchFamily="34" charset="0"/>
                <a:cs typeface="Calibri" panose="020F0502020204030204" pitchFamily="34" charset="0"/>
              </a:rPr>
              <a:t>Comparison: USDA Vs  local/Grocery/Food hubs price</a:t>
            </a:r>
          </a:p>
        </p:txBody>
      </p:sp>
      <p:sp>
        <p:nvSpPr>
          <p:cNvPr id="49" name="Rectangle 48">
            <a:extLst>
              <a:ext uri="{FF2B5EF4-FFF2-40B4-BE49-F238E27FC236}">
                <a16:creationId xmlns:a16="http://schemas.microsoft.com/office/drawing/2014/main" id="{1DEAE92D-FA00-C419-9ADD-FB53D173532A}"/>
              </a:ext>
            </a:extLst>
          </p:cNvPr>
          <p:cNvSpPr/>
          <p:nvPr/>
        </p:nvSpPr>
        <p:spPr>
          <a:xfrm>
            <a:off x="2438040" y="1176964"/>
            <a:ext cx="6887033" cy="56661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MARKETING CHANNEL FOR CONSUMER PRODUCTS</a:t>
            </a:r>
          </a:p>
        </p:txBody>
      </p:sp>
      <p:cxnSp>
        <p:nvCxnSpPr>
          <p:cNvPr id="51" name="Straight Connector 50">
            <a:extLst>
              <a:ext uri="{FF2B5EF4-FFF2-40B4-BE49-F238E27FC236}">
                <a16:creationId xmlns:a16="http://schemas.microsoft.com/office/drawing/2014/main" id="{F326CD45-6781-7118-1CC7-87EFD375D32F}"/>
              </a:ext>
            </a:extLst>
          </p:cNvPr>
          <p:cNvCxnSpPr>
            <a:cxnSpLocks/>
          </p:cNvCxnSpPr>
          <p:nvPr/>
        </p:nvCxnSpPr>
        <p:spPr>
          <a:xfrm>
            <a:off x="2299584" y="1638671"/>
            <a:ext cx="7025489" cy="0"/>
          </a:xfrm>
          <a:prstGeom prst="line">
            <a:avLst/>
          </a:prstGeom>
          <a:ln/>
        </p:spPr>
        <p:style>
          <a:lnRef idx="2">
            <a:schemeClr val="dk1"/>
          </a:lnRef>
          <a:fillRef idx="0">
            <a:schemeClr val="dk1"/>
          </a:fillRef>
          <a:effectRef idx="1">
            <a:schemeClr val="dk1"/>
          </a:effectRef>
          <a:fontRef idx="minor">
            <a:schemeClr val="tx1"/>
          </a:fontRef>
        </p:style>
      </p:cxnSp>
      <p:cxnSp>
        <p:nvCxnSpPr>
          <p:cNvPr id="53" name="Straight Connector 52">
            <a:extLst>
              <a:ext uri="{FF2B5EF4-FFF2-40B4-BE49-F238E27FC236}">
                <a16:creationId xmlns:a16="http://schemas.microsoft.com/office/drawing/2014/main" id="{0E407F34-E5D6-E71E-73EE-72AE7C3D02EC}"/>
              </a:ext>
            </a:extLst>
          </p:cNvPr>
          <p:cNvCxnSpPr>
            <a:cxnSpLocks/>
          </p:cNvCxnSpPr>
          <p:nvPr/>
        </p:nvCxnSpPr>
        <p:spPr>
          <a:xfrm>
            <a:off x="2299584" y="2026462"/>
            <a:ext cx="7025489" cy="0"/>
          </a:xfrm>
          <a:prstGeom prst="line">
            <a:avLst/>
          </a:prstGeom>
          <a:ln/>
        </p:spPr>
        <p:style>
          <a:lnRef idx="2">
            <a:schemeClr val="dk1"/>
          </a:lnRef>
          <a:fillRef idx="0">
            <a:schemeClr val="dk1"/>
          </a:fillRef>
          <a:effectRef idx="1">
            <a:schemeClr val="dk1"/>
          </a:effectRef>
          <a:fontRef idx="minor">
            <a:schemeClr val="tx1"/>
          </a:fontRef>
        </p:style>
      </p:cxnSp>
      <p:sp>
        <p:nvSpPr>
          <p:cNvPr id="55" name="Rectangle 54">
            <a:extLst>
              <a:ext uri="{FF2B5EF4-FFF2-40B4-BE49-F238E27FC236}">
                <a16:creationId xmlns:a16="http://schemas.microsoft.com/office/drawing/2014/main" id="{F57C1A3E-1893-C2CC-B685-78B5E922963B}"/>
              </a:ext>
            </a:extLst>
          </p:cNvPr>
          <p:cNvSpPr/>
          <p:nvPr/>
        </p:nvSpPr>
        <p:spPr>
          <a:xfrm>
            <a:off x="2299584" y="1694145"/>
            <a:ext cx="1692998" cy="276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DIRECT CHANNEL</a:t>
            </a:r>
          </a:p>
        </p:txBody>
      </p:sp>
      <p:sp>
        <p:nvSpPr>
          <p:cNvPr id="57" name="Rectangle 56">
            <a:extLst>
              <a:ext uri="{FF2B5EF4-FFF2-40B4-BE49-F238E27FC236}">
                <a16:creationId xmlns:a16="http://schemas.microsoft.com/office/drawing/2014/main" id="{AF629ECB-228F-5455-5360-98E9BE87A6A3}"/>
              </a:ext>
            </a:extLst>
          </p:cNvPr>
          <p:cNvSpPr/>
          <p:nvPr/>
        </p:nvSpPr>
        <p:spPr>
          <a:xfrm>
            <a:off x="4914525" y="1685270"/>
            <a:ext cx="2083807" cy="276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WHOLESALE CHANNEL</a:t>
            </a:r>
          </a:p>
        </p:txBody>
      </p:sp>
      <p:sp>
        <p:nvSpPr>
          <p:cNvPr id="59" name="Rectangle 58">
            <a:extLst>
              <a:ext uri="{FF2B5EF4-FFF2-40B4-BE49-F238E27FC236}">
                <a16:creationId xmlns:a16="http://schemas.microsoft.com/office/drawing/2014/main" id="{86C3F713-8CAB-6C78-1066-D2223B2C0FD5}"/>
              </a:ext>
            </a:extLst>
          </p:cNvPr>
          <p:cNvSpPr/>
          <p:nvPr/>
        </p:nvSpPr>
        <p:spPr>
          <a:xfrm>
            <a:off x="7529469" y="1703020"/>
            <a:ext cx="1692998" cy="2768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RETAIL CHANNEL</a:t>
            </a:r>
          </a:p>
        </p:txBody>
      </p:sp>
      <p:sp>
        <p:nvSpPr>
          <p:cNvPr id="61" name="Arrow: Pentagon 60">
            <a:extLst>
              <a:ext uri="{FF2B5EF4-FFF2-40B4-BE49-F238E27FC236}">
                <a16:creationId xmlns:a16="http://schemas.microsoft.com/office/drawing/2014/main" id="{096BEC59-2D7D-6DEF-A924-4C672ACD3FA0}"/>
              </a:ext>
            </a:extLst>
          </p:cNvPr>
          <p:cNvSpPr/>
          <p:nvPr/>
        </p:nvSpPr>
        <p:spPr>
          <a:xfrm rot="5400000">
            <a:off x="2797856" y="1695780"/>
            <a:ext cx="689969" cy="1511928"/>
          </a:xfrm>
          <a:prstGeom prst="homePlat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8D244949-7983-4B13-20DF-7739DA219BAE}"/>
              </a:ext>
            </a:extLst>
          </p:cNvPr>
          <p:cNvSpPr/>
          <p:nvPr/>
        </p:nvSpPr>
        <p:spPr>
          <a:xfrm>
            <a:off x="2438040" y="2105005"/>
            <a:ext cx="1448373" cy="2768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PRODUCER</a:t>
            </a:r>
          </a:p>
        </p:txBody>
      </p:sp>
      <p:sp>
        <p:nvSpPr>
          <p:cNvPr id="69" name="Arrow: Pentagon 68">
            <a:extLst>
              <a:ext uri="{FF2B5EF4-FFF2-40B4-BE49-F238E27FC236}">
                <a16:creationId xmlns:a16="http://schemas.microsoft.com/office/drawing/2014/main" id="{4B5760D9-EFE2-BEE4-1ACB-6C5FD1198A63}"/>
              </a:ext>
            </a:extLst>
          </p:cNvPr>
          <p:cNvSpPr/>
          <p:nvPr/>
        </p:nvSpPr>
        <p:spPr>
          <a:xfrm rot="5400000">
            <a:off x="2891633" y="3628170"/>
            <a:ext cx="689969" cy="1511928"/>
          </a:xfrm>
          <a:prstGeom prst="homePlate">
            <a:avLst/>
          </a:prstGeom>
          <a:solidFill>
            <a:srgbClr val="FF0000">
              <a:alpha val="15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71" name="Rectangle 70">
            <a:extLst>
              <a:ext uri="{FF2B5EF4-FFF2-40B4-BE49-F238E27FC236}">
                <a16:creationId xmlns:a16="http://schemas.microsoft.com/office/drawing/2014/main" id="{FC085CC2-333C-27CA-D742-DDFDBCF16542}"/>
              </a:ext>
            </a:extLst>
          </p:cNvPr>
          <p:cNvSpPr/>
          <p:nvPr/>
        </p:nvSpPr>
        <p:spPr>
          <a:xfrm>
            <a:off x="2528575" y="4079890"/>
            <a:ext cx="1448373" cy="2768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CONSUMERS</a:t>
            </a:r>
          </a:p>
        </p:txBody>
      </p:sp>
      <p:sp>
        <p:nvSpPr>
          <p:cNvPr id="75" name="Arrow: Pentagon 74">
            <a:extLst>
              <a:ext uri="{FF2B5EF4-FFF2-40B4-BE49-F238E27FC236}">
                <a16:creationId xmlns:a16="http://schemas.microsoft.com/office/drawing/2014/main" id="{A5194A10-3EEA-7777-457B-EDBD3FAFDF20}"/>
              </a:ext>
            </a:extLst>
          </p:cNvPr>
          <p:cNvSpPr/>
          <p:nvPr/>
        </p:nvSpPr>
        <p:spPr>
          <a:xfrm rot="5400000">
            <a:off x="5522176" y="1688626"/>
            <a:ext cx="689969" cy="1511928"/>
          </a:xfrm>
          <a:prstGeom prst="homePlat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620C761D-84CF-4689-B2E9-E227168BC48F}"/>
              </a:ext>
            </a:extLst>
          </p:cNvPr>
          <p:cNvSpPr/>
          <p:nvPr/>
        </p:nvSpPr>
        <p:spPr>
          <a:xfrm>
            <a:off x="5159118" y="2140346"/>
            <a:ext cx="1448373" cy="2768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PRODUCER</a:t>
            </a:r>
          </a:p>
        </p:txBody>
      </p:sp>
      <p:sp>
        <p:nvSpPr>
          <p:cNvPr id="89" name="Arrow: Pentagon 88">
            <a:extLst>
              <a:ext uri="{FF2B5EF4-FFF2-40B4-BE49-F238E27FC236}">
                <a16:creationId xmlns:a16="http://schemas.microsoft.com/office/drawing/2014/main" id="{AC47482C-29A3-1764-6177-03DF22365ECF}"/>
              </a:ext>
            </a:extLst>
          </p:cNvPr>
          <p:cNvSpPr/>
          <p:nvPr/>
        </p:nvSpPr>
        <p:spPr>
          <a:xfrm rot="5400000">
            <a:off x="5576884" y="3698666"/>
            <a:ext cx="689969" cy="1511928"/>
          </a:xfrm>
          <a:prstGeom prst="homePlate">
            <a:avLst/>
          </a:prstGeom>
          <a:solidFill>
            <a:schemeClr val="accent5">
              <a:lumMod val="75000"/>
              <a:alpha val="49804"/>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91" name="Rectangle 90">
            <a:extLst>
              <a:ext uri="{FF2B5EF4-FFF2-40B4-BE49-F238E27FC236}">
                <a16:creationId xmlns:a16="http://schemas.microsoft.com/office/drawing/2014/main" id="{BC44CFD8-00C1-2C3E-A1AF-DA0576BCFCFE}"/>
              </a:ext>
            </a:extLst>
          </p:cNvPr>
          <p:cNvSpPr/>
          <p:nvPr/>
        </p:nvSpPr>
        <p:spPr>
          <a:xfrm>
            <a:off x="5229891" y="4218312"/>
            <a:ext cx="1448373" cy="2768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WHOLESALER OR DISTRIBUTOR</a:t>
            </a:r>
          </a:p>
        </p:txBody>
      </p:sp>
      <p:sp>
        <p:nvSpPr>
          <p:cNvPr id="95" name="Arrow: Pentagon 94">
            <a:extLst>
              <a:ext uri="{FF2B5EF4-FFF2-40B4-BE49-F238E27FC236}">
                <a16:creationId xmlns:a16="http://schemas.microsoft.com/office/drawing/2014/main" id="{D33D79BF-C930-1805-94B3-DAD4E359746D}"/>
              </a:ext>
            </a:extLst>
          </p:cNvPr>
          <p:cNvSpPr/>
          <p:nvPr/>
        </p:nvSpPr>
        <p:spPr>
          <a:xfrm rot="5400000">
            <a:off x="8060221" y="1695069"/>
            <a:ext cx="689969" cy="1511928"/>
          </a:xfrm>
          <a:prstGeom prst="homePlat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4AE8BFA6-7220-7FC0-1818-E7729D3AC9D5}"/>
              </a:ext>
            </a:extLst>
          </p:cNvPr>
          <p:cNvSpPr/>
          <p:nvPr/>
        </p:nvSpPr>
        <p:spPr>
          <a:xfrm>
            <a:off x="7697163" y="2146789"/>
            <a:ext cx="1448373" cy="2768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PRODUCER</a:t>
            </a:r>
          </a:p>
        </p:txBody>
      </p:sp>
      <p:sp>
        <p:nvSpPr>
          <p:cNvPr id="99" name="Arrow: Pentagon 98">
            <a:extLst>
              <a:ext uri="{FF2B5EF4-FFF2-40B4-BE49-F238E27FC236}">
                <a16:creationId xmlns:a16="http://schemas.microsoft.com/office/drawing/2014/main" id="{5D5E1CDE-6089-32AD-0BCF-16EB2BF7F81D}"/>
              </a:ext>
            </a:extLst>
          </p:cNvPr>
          <p:cNvSpPr/>
          <p:nvPr/>
        </p:nvSpPr>
        <p:spPr>
          <a:xfrm rot="5400000">
            <a:off x="8123776" y="5465376"/>
            <a:ext cx="689970" cy="1511928"/>
          </a:xfrm>
          <a:prstGeom prst="homePlate">
            <a:avLst/>
          </a:prstGeom>
          <a:solidFill>
            <a:srgbClr val="FF0000">
              <a:alpha val="15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cxnSp>
        <p:nvCxnSpPr>
          <p:cNvPr id="101" name="Straight Connector 100">
            <a:extLst>
              <a:ext uri="{FF2B5EF4-FFF2-40B4-BE49-F238E27FC236}">
                <a16:creationId xmlns:a16="http://schemas.microsoft.com/office/drawing/2014/main" id="{3BAF7E2D-BB08-E381-7CB5-9A24C164050C}"/>
              </a:ext>
            </a:extLst>
          </p:cNvPr>
          <p:cNvCxnSpPr>
            <a:cxnSpLocks/>
          </p:cNvCxnSpPr>
          <p:nvPr/>
        </p:nvCxnSpPr>
        <p:spPr>
          <a:xfrm>
            <a:off x="8419601" y="2791444"/>
            <a:ext cx="0" cy="1232404"/>
          </a:xfrm>
          <a:prstGeom prst="line">
            <a:avLst/>
          </a:prstGeom>
        </p:spPr>
        <p:style>
          <a:lnRef idx="2">
            <a:schemeClr val="dk1"/>
          </a:lnRef>
          <a:fillRef idx="0">
            <a:schemeClr val="dk1"/>
          </a:fillRef>
          <a:effectRef idx="1">
            <a:schemeClr val="dk1"/>
          </a:effectRef>
          <a:fontRef idx="minor">
            <a:schemeClr val="tx1"/>
          </a:fontRef>
        </p:style>
      </p:cxnSp>
      <p:cxnSp>
        <p:nvCxnSpPr>
          <p:cNvPr id="103" name="Straight Connector 102">
            <a:extLst>
              <a:ext uri="{FF2B5EF4-FFF2-40B4-BE49-F238E27FC236}">
                <a16:creationId xmlns:a16="http://schemas.microsoft.com/office/drawing/2014/main" id="{03B4FCAB-ED09-215A-DFC3-6E0EE998AF00}"/>
              </a:ext>
            </a:extLst>
          </p:cNvPr>
          <p:cNvCxnSpPr>
            <a:cxnSpLocks/>
          </p:cNvCxnSpPr>
          <p:nvPr/>
        </p:nvCxnSpPr>
        <p:spPr>
          <a:xfrm>
            <a:off x="8372374" y="4052761"/>
            <a:ext cx="87972" cy="0"/>
          </a:xfrm>
          <a:prstGeom prst="line">
            <a:avLst/>
          </a:prstGeom>
        </p:spPr>
        <p:style>
          <a:lnRef idx="2">
            <a:schemeClr val="dk1"/>
          </a:lnRef>
          <a:fillRef idx="0">
            <a:schemeClr val="dk1"/>
          </a:fillRef>
          <a:effectRef idx="1">
            <a:schemeClr val="dk1"/>
          </a:effectRef>
          <a:fontRef idx="minor">
            <a:schemeClr val="tx1"/>
          </a:fontRef>
        </p:style>
      </p:cxnSp>
      <p:sp>
        <p:nvSpPr>
          <p:cNvPr id="105" name="Rectangle 104">
            <a:extLst>
              <a:ext uri="{FF2B5EF4-FFF2-40B4-BE49-F238E27FC236}">
                <a16:creationId xmlns:a16="http://schemas.microsoft.com/office/drawing/2014/main" id="{A289F339-B757-87A4-EA02-6DC7DF210230}"/>
              </a:ext>
            </a:extLst>
          </p:cNvPr>
          <p:cNvSpPr/>
          <p:nvPr/>
        </p:nvSpPr>
        <p:spPr>
          <a:xfrm>
            <a:off x="7776352" y="6018355"/>
            <a:ext cx="1448373" cy="2768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CONSUMERS</a:t>
            </a:r>
            <a:endParaRPr lang="en-US" sz="1200" b="1" dirty="0">
              <a:solidFill>
                <a:schemeClr val="tx1"/>
              </a:solidFill>
            </a:endParaRPr>
          </a:p>
        </p:txBody>
      </p:sp>
      <p:sp>
        <p:nvSpPr>
          <p:cNvPr id="107" name="Arrow: Pentagon 106">
            <a:extLst>
              <a:ext uri="{FF2B5EF4-FFF2-40B4-BE49-F238E27FC236}">
                <a16:creationId xmlns:a16="http://schemas.microsoft.com/office/drawing/2014/main" id="{FA368731-5F98-A040-35B5-86B03F62992E}"/>
              </a:ext>
            </a:extLst>
          </p:cNvPr>
          <p:cNvSpPr/>
          <p:nvPr/>
        </p:nvSpPr>
        <p:spPr>
          <a:xfrm rot="5400000">
            <a:off x="8115361" y="4569523"/>
            <a:ext cx="689970" cy="1511928"/>
          </a:xfrm>
          <a:prstGeom prst="homePlate">
            <a:avLst/>
          </a:prstGeom>
          <a:solidFill>
            <a:srgbClr val="EF904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9" name="Rectangle 108">
            <a:extLst>
              <a:ext uri="{FF2B5EF4-FFF2-40B4-BE49-F238E27FC236}">
                <a16:creationId xmlns:a16="http://schemas.microsoft.com/office/drawing/2014/main" id="{D0E909CF-96B3-2E8C-C727-13F568838945}"/>
              </a:ext>
            </a:extLst>
          </p:cNvPr>
          <p:cNvSpPr/>
          <p:nvPr/>
        </p:nvSpPr>
        <p:spPr>
          <a:xfrm>
            <a:off x="7712797" y="5081394"/>
            <a:ext cx="1448373" cy="2768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RETAIL</a:t>
            </a:r>
          </a:p>
        </p:txBody>
      </p:sp>
      <p:cxnSp>
        <p:nvCxnSpPr>
          <p:cNvPr id="111" name="Straight Connector 110">
            <a:extLst>
              <a:ext uri="{FF2B5EF4-FFF2-40B4-BE49-F238E27FC236}">
                <a16:creationId xmlns:a16="http://schemas.microsoft.com/office/drawing/2014/main" id="{417DC6BB-EE0C-069C-F064-9D0777D945B5}"/>
              </a:ext>
            </a:extLst>
          </p:cNvPr>
          <p:cNvCxnSpPr>
            <a:cxnSpLocks/>
          </p:cNvCxnSpPr>
          <p:nvPr/>
        </p:nvCxnSpPr>
        <p:spPr>
          <a:xfrm>
            <a:off x="8372374" y="2766778"/>
            <a:ext cx="87972" cy="0"/>
          </a:xfrm>
          <a:prstGeom prst="line">
            <a:avLst/>
          </a:prstGeom>
        </p:spPr>
        <p:style>
          <a:lnRef idx="2">
            <a:schemeClr val="dk1"/>
          </a:lnRef>
          <a:fillRef idx="0">
            <a:schemeClr val="dk1"/>
          </a:fillRef>
          <a:effectRef idx="1">
            <a:schemeClr val="dk1"/>
          </a:effectRef>
          <a:fontRef idx="minor">
            <a:schemeClr val="tx1"/>
          </a:fontRef>
        </p:style>
      </p:cxnSp>
      <p:sp>
        <p:nvSpPr>
          <p:cNvPr id="112" name="Google Shape;515;p9">
            <a:extLst>
              <a:ext uri="{FF2B5EF4-FFF2-40B4-BE49-F238E27FC236}">
                <a16:creationId xmlns:a16="http://schemas.microsoft.com/office/drawing/2014/main" id="{D47B778E-61E7-3C0B-9D98-6FFA4E43FD25}"/>
              </a:ext>
            </a:extLst>
          </p:cNvPr>
          <p:cNvSpPr/>
          <p:nvPr/>
        </p:nvSpPr>
        <p:spPr>
          <a:xfrm>
            <a:off x="37566" y="5319"/>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3" name="Google Shape;89;p1">
            <a:extLst>
              <a:ext uri="{FF2B5EF4-FFF2-40B4-BE49-F238E27FC236}">
                <a16:creationId xmlns:a16="http://schemas.microsoft.com/office/drawing/2014/main" id="{89BB26C4-D7D1-392B-65AC-90EBB49484E1}"/>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 name="Slide Number Placeholder 2">
            <a:extLst>
              <a:ext uri="{FF2B5EF4-FFF2-40B4-BE49-F238E27FC236}">
                <a16:creationId xmlns:a16="http://schemas.microsoft.com/office/drawing/2014/main" id="{086B7F5A-6DE4-1DA0-3B5F-06CAA7FA5FC1}"/>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15</a:t>
            </a:fld>
            <a:endParaRPr lang="en-US" dirty="0">
              <a:solidFill>
                <a:schemeClr val="bg1"/>
              </a:solidFill>
            </a:endParaRPr>
          </a:p>
        </p:txBody>
      </p:sp>
      <p:sp>
        <p:nvSpPr>
          <p:cNvPr id="7" name="Footer Placeholder 9">
            <a:extLst>
              <a:ext uri="{FF2B5EF4-FFF2-40B4-BE49-F238E27FC236}">
                <a16:creationId xmlns:a16="http://schemas.microsoft.com/office/drawing/2014/main" id="{966A3C4D-942A-7DB7-D9FB-2EA50F2B92B2}"/>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2" name="Arrow: Pentagon 1">
            <a:extLst>
              <a:ext uri="{FF2B5EF4-FFF2-40B4-BE49-F238E27FC236}">
                <a16:creationId xmlns:a16="http://schemas.microsoft.com/office/drawing/2014/main" id="{798D115A-4F65-E915-F224-357616377BA9}"/>
              </a:ext>
            </a:extLst>
          </p:cNvPr>
          <p:cNvSpPr/>
          <p:nvPr/>
        </p:nvSpPr>
        <p:spPr>
          <a:xfrm rot="5400000">
            <a:off x="8092261" y="3663676"/>
            <a:ext cx="728847" cy="1543030"/>
          </a:xfrm>
          <a:prstGeom prst="homePlate">
            <a:avLst/>
          </a:prstGeom>
          <a:solidFill>
            <a:schemeClr val="accent5">
              <a:lumMod val="75000"/>
              <a:alpha val="49804"/>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92BC124-0C04-FBED-01C1-E01ED0F957FC}"/>
              </a:ext>
            </a:extLst>
          </p:cNvPr>
          <p:cNvSpPr/>
          <p:nvPr/>
        </p:nvSpPr>
        <p:spPr>
          <a:xfrm>
            <a:off x="7749156" y="4202761"/>
            <a:ext cx="1448373" cy="2768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100" b="1" dirty="0">
                <a:solidFill>
                  <a:schemeClr val="tx1"/>
                </a:solidFill>
              </a:rPr>
              <a:t>WHOLESALER OR DISTRIBUTOR (optional)</a:t>
            </a:r>
          </a:p>
        </p:txBody>
      </p:sp>
      <p:cxnSp>
        <p:nvCxnSpPr>
          <p:cNvPr id="8" name="Straight Connector 7">
            <a:extLst>
              <a:ext uri="{FF2B5EF4-FFF2-40B4-BE49-F238E27FC236}">
                <a16:creationId xmlns:a16="http://schemas.microsoft.com/office/drawing/2014/main" id="{69472B4D-52C5-A8E8-BFEA-90602C0B5FE6}"/>
              </a:ext>
            </a:extLst>
          </p:cNvPr>
          <p:cNvCxnSpPr>
            <a:cxnSpLocks/>
          </p:cNvCxnSpPr>
          <p:nvPr/>
        </p:nvCxnSpPr>
        <p:spPr>
          <a:xfrm>
            <a:off x="5882589" y="2796018"/>
            <a:ext cx="0" cy="1232404"/>
          </a:xfrm>
          <a:prstGeom prst="line">
            <a:avLst/>
          </a:prstGeom>
        </p:spPr>
        <p:style>
          <a:lnRef idx="2">
            <a:schemeClr val="dk1"/>
          </a:lnRef>
          <a:fillRef idx="0">
            <a:schemeClr val="dk1"/>
          </a:fillRef>
          <a:effectRef idx="1">
            <a:schemeClr val="dk1"/>
          </a:effectRef>
          <a:fontRef idx="minor">
            <a:schemeClr val="tx1"/>
          </a:fontRef>
        </p:style>
      </p:cxnSp>
      <p:cxnSp>
        <p:nvCxnSpPr>
          <p:cNvPr id="10" name="Straight Connector 9">
            <a:extLst>
              <a:ext uri="{FF2B5EF4-FFF2-40B4-BE49-F238E27FC236}">
                <a16:creationId xmlns:a16="http://schemas.microsoft.com/office/drawing/2014/main" id="{92CC9A59-1935-6B63-EDD4-49CEFF131A18}"/>
              </a:ext>
            </a:extLst>
          </p:cNvPr>
          <p:cNvCxnSpPr>
            <a:cxnSpLocks/>
          </p:cNvCxnSpPr>
          <p:nvPr/>
        </p:nvCxnSpPr>
        <p:spPr>
          <a:xfrm>
            <a:off x="5835362" y="4057335"/>
            <a:ext cx="87972" cy="0"/>
          </a:xfrm>
          <a:prstGeom prst="line">
            <a:avLst/>
          </a:prstGeom>
        </p:spPr>
        <p:style>
          <a:lnRef idx="2">
            <a:schemeClr val="dk1"/>
          </a:lnRef>
          <a:fillRef idx="0">
            <a:schemeClr val="dk1"/>
          </a:fillRef>
          <a:effectRef idx="1">
            <a:schemeClr val="dk1"/>
          </a:effectRef>
          <a:fontRef idx="minor">
            <a:schemeClr val="tx1"/>
          </a:fontRef>
        </p:style>
      </p:cxnSp>
      <p:cxnSp>
        <p:nvCxnSpPr>
          <p:cNvPr id="12" name="Straight Connector 11">
            <a:extLst>
              <a:ext uri="{FF2B5EF4-FFF2-40B4-BE49-F238E27FC236}">
                <a16:creationId xmlns:a16="http://schemas.microsoft.com/office/drawing/2014/main" id="{CE061274-9308-E746-206D-57AA429E1A27}"/>
              </a:ext>
            </a:extLst>
          </p:cNvPr>
          <p:cNvCxnSpPr>
            <a:cxnSpLocks/>
          </p:cNvCxnSpPr>
          <p:nvPr/>
        </p:nvCxnSpPr>
        <p:spPr>
          <a:xfrm>
            <a:off x="5835362" y="2771352"/>
            <a:ext cx="87972" cy="0"/>
          </a:xfrm>
          <a:prstGeom prst="line">
            <a:avLst/>
          </a:prstGeom>
        </p:spPr>
        <p:style>
          <a:lnRef idx="2">
            <a:schemeClr val="dk1"/>
          </a:lnRef>
          <a:fillRef idx="0">
            <a:schemeClr val="dk1"/>
          </a:fillRef>
          <a:effectRef idx="1">
            <a:schemeClr val="dk1"/>
          </a:effectRef>
          <a:fontRef idx="minor">
            <a:schemeClr val="tx1"/>
          </a:fontRef>
        </p:style>
      </p:cxnSp>
      <p:cxnSp>
        <p:nvCxnSpPr>
          <p:cNvPr id="14" name="Straight Connector 13">
            <a:extLst>
              <a:ext uri="{FF2B5EF4-FFF2-40B4-BE49-F238E27FC236}">
                <a16:creationId xmlns:a16="http://schemas.microsoft.com/office/drawing/2014/main" id="{7BBA09BB-9467-94CB-E6C4-B41C0B72F741}"/>
              </a:ext>
            </a:extLst>
          </p:cNvPr>
          <p:cNvCxnSpPr>
            <a:cxnSpLocks/>
          </p:cNvCxnSpPr>
          <p:nvPr/>
        </p:nvCxnSpPr>
        <p:spPr>
          <a:xfrm>
            <a:off x="3184212" y="2766778"/>
            <a:ext cx="0" cy="1232404"/>
          </a:xfrm>
          <a:prstGeom prst="line">
            <a:avLst/>
          </a:prstGeom>
        </p:spPr>
        <p:style>
          <a:lnRef idx="2">
            <a:schemeClr val="dk1"/>
          </a:lnRef>
          <a:fillRef idx="0">
            <a:schemeClr val="dk1"/>
          </a:fillRef>
          <a:effectRef idx="1">
            <a:schemeClr val="dk1"/>
          </a:effectRef>
          <a:fontRef idx="minor">
            <a:schemeClr val="tx1"/>
          </a:fontRef>
        </p:style>
      </p:cxnSp>
      <p:cxnSp>
        <p:nvCxnSpPr>
          <p:cNvPr id="16" name="Straight Connector 15">
            <a:extLst>
              <a:ext uri="{FF2B5EF4-FFF2-40B4-BE49-F238E27FC236}">
                <a16:creationId xmlns:a16="http://schemas.microsoft.com/office/drawing/2014/main" id="{8313240A-6103-8276-04C4-B9B4D2B7DB07}"/>
              </a:ext>
            </a:extLst>
          </p:cNvPr>
          <p:cNvCxnSpPr>
            <a:cxnSpLocks/>
          </p:cNvCxnSpPr>
          <p:nvPr/>
        </p:nvCxnSpPr>
        <p:spPr>
          <a:xfrm>
            <a:off x="3136985" y="4028095"/>
            <a:ext cx="87972" cy="0"/>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134391F1-FD32-D451-BDC5-68AD4E4F4104}"/>
              </a:ext>
            </a:extLst>
          </p:cNvPr>
          <p:cNvCxnSpPr>
            <a:cxnSpLocks/>
          </p:cNvCxnSpPr>
          <p:nvPr/>
        </p:nvCxnSpPr>
        <p:spPr>
          <a:xfrm>
            <a:off x="3136985" y="2742112"/>
            <a:ext cx="87972"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297326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Rounded Corners 36">
            <a:extLst>
              <a:ext uri="{FF2B5EF4-FFF2-40B4-BE49-F238E27FC236}">
                <a16:creationId xmlns:a16="http://schemas.microsoft.com/office/drawing/2014/main" id="{C0F80F79-2A17-1DD0-7688-A975265EC30E}"/>
              </a:ext>
            </a:extLst>
          </p:cNvPr>
          <p:cNvSpPr/>
          <p:nvPr/>
        </p:nvSpPr>
        <p:spPr>
          <a:xfrm>
            <a:off x="2448245" y="2232298"/>
            <a:ext cx="2559685" cy="2322135"/>
          </a:xfrm>
          <a:prstGeom prst="round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20000"/>
                  <a:lumOff val="80000"/>
                </a:schemeClr>
              </a:solidFill>
            </a:endParaRPr>
          </a:p>
        </p:txBody>
      </p:sp>
      <p:sp>
        <p:nvSpPr>
          <p:cNvPr id="9" name="Rectangle: Rounded Corners 8">
            <a:extLst>
              <a:ext uri="{FF2B5EF4-FFF2-40B4-BE49-F238E27FC236}">
                <a16:creationId xmlns:a16="http://schemas.microsoft.com/office/drawing/2014/main" id="{4C241F36-0C11-D4EA-015A-8443A98DE3B9}"/>
              </a:ext>
            </a:extLst>
          </p:cNvPr>
          <p:cNvSpPr/>
          <p:nvPr/>
        </p:nvSpPr>
        <p:spPr>
          <a:xfrm>
            <a:off x="8921573" y="3354290"/>
            <a:ext cx="3036789" cy="2323408"/>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Rounded Corners 10">
            <a:extLst>
              <a:ext uri="{FF2B5EF4-FFF2-40B4-BE49-F238E27FC236}">
                <a16:creationId xmlns:a16="http://schemas.microsoft.com/office/drawing/2014/main" id="{2F8ABC98-ABCF-E2F7-E122-CDBF1F96A033}"/>
              </a:ext>
            </a:extLst>
          </p:cNvPr>
          <p:cNvSpPr/>
          <p:nvPr/>
        </p:nvSpPr>
        <p:spPr>
          <a:xfrm>
            <a:off x="5230543" y="3355774"/>
            <a:ext cx="2982253" cy="232659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E106F1C8-9EBF-ED50-5A53-E9BF3C5AE0B5}"/>
              </a:ext>
            </a:extLst>
          </p:cNvPr>
          <p:cNvSpPr/>
          <p:nvPr/>
        </p:nvSpPr>
        <p:spPr>
          <a:xfrm>
            <a:off x="8925170" y="677329"/>
            <a:ext cx="2978030" cy="2322832"/>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25E20F97-D114-2AE2-BAD5-B6DB0472BF47}"/>
              </a:ext>
            </a:extLst>
          </p:cNvPr>
          <p:cNvSpPr/>
          <p:nvPr/>
        </p:nvSpPr>
        <p:spPr>
          <a:xfrm>
            <a:off x="5152011" y="699840"/>
            <a:ext cx="2979505" cy="2317738"/>
          </a:xfrm>
          <a:prstGeom prst="roundRect">
            <a:avLst/>
          </a:prstGeom>
          <a:solidFill>
            <a:schemeClr val="accent5">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5CFB912C-1D54-0A47-6997-368F5CC20C13}"/>
              </a:ext>
            </a:extLst>
          </p:cNvPr>
          <p:cNvSpPr/>
          <p:nvPr/>
        </p:nvSpPr>
        <p:spPr>
          <a:xfrm>
            <a:off x="72961" y="851549"/>
            <a:ext cx="1846122" cy="4824797"/>
          </a:xfrm>
          <a:prstGeom prst="roundRect">
            <a:avLst/>
          </a:prstGeom>
          <a:solidFill>
            <a:schemeClr val="accent6">
              <a:alpha val="50000"/>
            </a:schemeClr>
          </a:solidFill>
          <a:ln w="15875" cmpd="sng">
            <a:solidFill>
              <a:schemeClr val="tx1"/>
            </a:solidFill>
            <a:prstDash val="solid"/>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200">
              <a:solidFill>
                <a:schemeClr val="tx1"/>
              </a:solidFill>
            </a:endParaRPr>
          </a:p>
        </p:txBody>
      </p:sp>
      <p:sp>
        <p:nvSpPr>
          <p:cNvPr id="18" name="Google Shape;89;p1">
            <a:extLst>
              <a:ext uri="{FF2B5EF4-FFF2-40B4-BE49-F238E27FC236}">
                <a16:creationId xmlns:a16="http://schemas.microsoft.com/office/drawing/2014/main" id="{98DB14A0-97DF-F1E9-8C0E-503D0FF3BB8E}"/>
              </a:ext>
            </a:extLst>
          </p:cNvPr>
          <p:cNvSpPr/>
          <p:nvPr/>
        </p:nvSpPr>
        <p:spPr>
          <a:xfrm>
            <a:off x="18143"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 name="Slide Number Placeholder 2">
            <a:extLst>
              <a:ext uri="{FF2B5EF4-FFF2-40B4-BE49-F238E27FC236}">
                <a16:creationId xmlns:a16="http://schemas.microsoft.com/office/drawing/2014/main" id="{C4B31FF3-5F49-9525-899A-A02822FFA33F}"/>
              </a:ext>
            </a:extLst>
          </p:cNvPr>
          <p:cNvSpPr>
            <a:spLocks noGrp="1"/>
          </p:cNvSpPr>
          <p:nvPr>
            <p:ph type="sldNum" idx="12"/>
          </p:nvPr>
        </p:nvSpPr>
        <p:spPr>
          <a:xfrm>
            <a:off x="9285891" y="6565446"/>
            <a:ext cx="2743200" cy="365125"/>
          </a:xfrm>
        </p:spPr>
        <p:txBody>
          <a:bodyPr/>
          <a:lstStyle/>
          <a:p>
            <a:pPr marL="0" lvl="0" indent="0" algn="r" rtl="0">
              <a:spcBef>
                <a:spcPts val="0"/>
              </a:spcBef>
              <a:spcAft>
                <a:spcPts val="0"/>
              </a:spcAft>
              <a:buNone/>
            </a:pPr>
            <a:fld id="{00000000-1234-1234-1234-123412341234}" type="slidenum">
              <a:rPr lang="en-US" smtClean="0">
                <a:solidFill>
                  <a:schemeClr val="bg1"/>
                </a:solidFill>
              </a:rPr>
              <a:t>16</a:t>
            </a:fld>
            <a:endParaRPr lang="en-US" dirty="0">
              <a:solidFill>
                <a:schemeClr val="bg1"/>
              </a:solidFill>
            </a:endParaRPr>
          </a:p>
        </p:txBody>
      </p:sp>
      <p:sp>
        <p:nvSpPr>
          <p:cNvPr id="20" name="Footer Placeholder 9">
            <a:extLst>
              <a:ext uri="{FF2B5EF4-FFF2-40B4-BE49-F238E27FC236}">
                <a16:creationId xmlns:a16="http://schemas.microsoft.com/office/drawing/2014/main" id="{4E61858C-0DBC-8202-F83A-97E6282A8B26}"/>
              </a:ext>
            </a:extLst>
          </p:cNvPr>
          <p:cNvSpPr>
            <a:spLocks noGrp="1"/>
          </p:cNvSpPr>
          <p:nvPr>
            <p:ph type="ftr" idx="11"/>
          </p:nvPr>
        </p:nvSpPr>
        <p:spPr>
          <a:xfrm>
            <a:off x="18144" y="6598556"/>
            <a:ext cx="6187966" cy="304801"/>
          </a:xfrm>
        </p:spPr>
        <p:txBody>
          <a:bodyPr/>
          <a:lstStyle/>
          <a:p>
            <a:pPr algn="l"/>
            <a:r>
              <a:rPr lang="en-US" sz="1400" dirty="0">
                <a:solidFill>
                  <a:schemeClr val="bg1"/>
                </a:solidFill>
                <a:latin typeface="+mn-lt"/>
              </a:rPr>
              <a:t>Data Science for Public Good - AIIRA Wholesale Local Food Benchmarking</a:t>
            </a:r>
          </a:p>
        </p:txBody>
      </p:sp>
      <p:sp>
        <p:nvSpPr>
          <p:cNvPr id="21" name="TextBox 20">
            <a:extLst>
              <a:ext uri="{FF2B5EF4-FFF2-40B4-BE49-F238E27FC236}">
                <a16:creationId xmlns:a16="http://schemas.microsoft.com/office/drawing/2014/main" id="{6E9F8E21-69A2-1F7C-5B2D-F8E3E0678D9D}"/>
              </a:ext>
            </a:extLst>
          </p:cNvPr>
          <p:cNvSpPr txBox="1"/>
          <p:nvPr/>
        </p:nvSpPr>
        <p:spPr>
          <a:xfrm>
            <a:off x="18142" y="5798784"/>
            <a:ext cx="12065000" cy="1061829"/>
          </a:xfrm>
          <a:prstGeom prst="rect">
            <a:avLst/>
          </a:prstGeom>
          <a:noFill/>
        </p:spPr>
        <p:txBody>
          <a:bodyPr wrap="square" lIns="91440" tIns="45720" rIns="91440" bIns="45720" anchor="t">
            <a:spAutoFit/>
          </a:bodyPr>
          <a:lstStyle/>
          <a:p>
            <a:pPr marL="342900" indent="-342900">
              <a:buFont typeface="Arial"/>
              <a:buAutoNum type="arabicPeriod"/>
            </a:pPr>
            <a:r>
              <a:rPr lang="en-US" sz="900" dirty="0">
                <a:latin typeface="Calibri" panose="020F0502020204030204" pitchFamily="34" charset="0"/>
                <a:cs typeface="Calibri" panose="020F0502020204030204" pitchFamily="34" charset="0"/>
              </a:rPr>
              <a:t>G</a:t>
            </a:r>
            <a:r>
              <a:rPr lang="en-US" sz="900" i="0" dirty="0">
                <a:effectLst/>
                <a:latin typeface="Calibri" panose="020F0502020204030204" pitchFamily="34" charset="0"/>
                <a:cs typeface="Calibri" panose="020F0502020204030204" pitchFamily="34" charset="0"/>
              </a:rPr>
              <a:t>rower price </a:t>
            </a:r>
            <a:r>
              <a:rPr lang="en-US" sz="900" dirty="0">
                <a:latin typeface="Calibri" panose="020F0502020204030204" pitchFamily="34" charset="0"/>
                <a:cs typeface="Calibri" panose="020F0502020204030204" pitchFamily="34" charset="0"/>
              </a:rPr>
              <a:t>- </a:t>
            </a:r>
            <a:r>
              <a:rPr lang="en-US" sz="900" i="0" dirty="0">
                <a:effectLst/>
                <a:latin typeface="Calibri" panose="020F0502020204030204" pitchFamily="34" charset="0"/>
                <a:cs typeface="Calibri" panose="020F0502020204030204" pitchFamily="34" charset="0"/>
              </a:rPr>
              <a:t>price the grower (e</a:t>
            </a:r>
            <a:r>
              <a:rPr lang="en-US" sz="900" dirty="0">
                <a:latin typeface="Calibri" panose="020F0502020204030204" pitchFamily="34" charset="0"/>
                <a:cs typeface="Calibri" panose="020F0502020204030204" pitchFamily="34" charset="0"/>
              </a:rPr>
              <a:t>x-</a:t>
            </a:r>
            <a:r>
              <a:rPr lang="en-US" sz="900" i="0" dirty="0">
                <a:effectLst/>
                <a:latin typeface="Calibri" panose="020F0502020204030204" pitchFamily="34" charset="0"/>
                <a:cs typeface="Calibri" panose="020F0502020204030204" pitchFamily="34" charset="0"/>
              </a:rPr>
              <a:t> farmer) receives (</a:t>
            </a:r>
            <a:r>
              <a:rPr lang="en-US" sz="900" i="0" dirty="0">
                <a:effectLst/>
                <a:latin typeface="Calibri" panose="020F0502020204030204" pitchFamily="34" charset="0"/>
                <a:cs typeface="Calibri" panose="020F0502020204030204" pitchFamily="34" charset="0"/>
                <a:hlinkClick r:id="rId3" tooltip="https://www.ers.usda.gov/data-products/fruit-and-tree-nuts-data/fruit-and-tree-nuts-yearbook-tables/"/>
              </a:rPr>
              <a:t>https://www.ers.usda.gov/data-products/fruit-and-tree-nuts-data/fruit-and-tree-nuts-yearbook-tables/</a:t>
            </a:r>
            <a:endParaRPr lang="en-US" sz="900" i="0" dirty="0">
              <a:effectLst/>
              <a:latin typeface="Calibri" panose="020F0502020204030204" pitchFamily="34" charset="0"/>
              <a:cs typeface="Calibri" panose="020F0502020204030204" pitchFamily="34" charset="0"/>
            </a:endParaRPr>
          </a:p>
          <a:p>
            <a:pPr marL="342900" indent="-342900" algn="l">
              <a:buAutoNum type="arabicPeriod"/>
            </a:pPr>
            <a:r>
              <a:rPr lang="en-US" sz="900" dirty="0">
                <a:latin typeface="Calibri" panose="020F0502020204030204" pitchFamily="34" charset="0"/>
                <a:cs typeface="Calibri" panose="020F0502020204030204" pitchFamily="34" charset="0"/>
              </a:rPr>
              <a:t>W</a:t>
            </a:r>
            <a:r>
              <a:rPr lang="en-US" sz="900" i="0" dirty="0">
                <a:effectLst/>
                <a:latin typeface="Calibri" panose="020F0502020204030204" pitchFamily="34" charset="0"/>
                <a:cs typeface="Calibri" panose="020F0502020204030204" pitchFamily="34" charset="0"/>
              </a:rPr>
              <a:t>holesale price</a:t>
            </a:r>
            <a:r>
              <a:rPr lang="en-US" sz="900" dirty="0">
                <a:latin typeface="Calibri" panose="020F0502020204030204" pitchFamily="34" charset="0"/>
                <a:cs typeface="Calibri" panose="020F0502020204030204" pitchFamily="34" charset="0"/>
              </a:rPr>
              <a:t> - </a:t>
            </a:r>
            <a:r>
              <a:rPr lang="en-US" sz="900" i="0" dirty="0">
                <a:effectLst/>
                <a:latin typeface="Calibri" panose="020F0502020204030204" pitchFamily="34" charset="0"/>
                <a:cs typeface="Calibri" panose="020F0502020204030204" pitchFamily="34" charset="0"/>
              </a:rPr>
              <a:t>price received by the wholesaler if there is one between the grower and the retailer</a:t>
            </a:r>
          </a:p>
          <a:p>
            <a:pPr marL="342900" indent="-342900" algn="l">
              <a:buAutoNum type="arabicPeriod"/>
            </a:pPr>
            <a:r>
              <a:rPr lang="en-US" sz="900" dirty="0">
                <a:latin typeface="Calibri" panose="020F0502020204030204" pitchFamily="34" charset="0"/>
                <a:cs typeface="Calibri" panose="020F0502020204030204" pitchFamily="34" charset="0"/>
              </a:rPr>
              <a:t>R</a:t>
            </a:r>
            <a:r>
              <a:rPr lang="en-US" sz="900" i="0" dirty="0">
                <a:effectLst/>
                <a:latin typeface="Calibri" panose="020F0502020204030204" pitchFamily="34" charset="0"/>
                <a:cs typeface="Calibri" panose="020F0502020204030204" pitchFamily="34" charset="0"/>
              </a:rPr>
              <a:t>etail price </a:t>
            </a:r>
            <a:r>
              <a:rPr lang="en-US" sz="900" dirty="0">
                <a:latin typeface="Calibri" panose="020F0502020204030204" pitchFamily="34" charset="0"/>
                <a:cs typeface="Calibri" panose="020F0502020204030204" pitchFamily="34" charset="0"/>
              </a:rPr>
              <a:t>- </a:t>
            </a:r>
            <a:r>
              <a:rPr lang="en-US" sz="900" i="0" dirty="0">
                <a:effectLst/>
                <a:latin typeface="Calibri" panose="020F0502020204030204" pitchFamily="34" charset="0"/>
                <a:cs typeface="Calibri" panose="020F0502020204030204" pitchFamily="34" charset="0"/>
              </a:rPr>
              <a:t>price received by the store or retail outlet</a:t>
            </a:r>
            <a:br>
              <a:rPr lang="en-US" sz="900" i="0" dirty="0">
                <a:effectLst/>
                <a:latin typeface="Calibri" panose="020F0502020204030204" pitchFamily="34" charset="0"/>
                <a:cs typeface="Calibri" panose="020F0502020204030204" pitchFamily="34" charset="0"/>
              </a:rPr>
            </a:br>
            <a:r>
              <a:rPr lang="en-US" sz="900" i="0" dirty="0">
                <a:effectLst/>
                <a:latin typeface="Calibri" panose="020F0502020204030204" pitchFamily="34" charset="0"/>
                <a:cs typeface="Calibri" panose="020F0502020204030204" pitchFamily="34" charset="0"/>
              </a:rPr>
              <a:t>Source: (Retailing and Wholesaling SME) - Anne Byrne (</a:t>
            </a:r>
            <a:r>
              <a:rPr lang="en-US" sz="900" i="0" dirty="0">
                <a:effectLst/>
                <a:latin typeface="Calibri" panose="020F0502020204030204" pitchFamily="34" charset="0"/>
                <a:cs typeface="Calibri" panose="020F0502020204030204" pitchFamily="34" charset="0"/>
                <a:hlinkClick r:id="rId4"/>
              </a:rPr>
              <a:t>anne.byrne@usda.gov</a:t>
            </a:r>
            <a:r>
              <a:rPr lang="en-US" sz="900" i="0" dirty="0">
                <a:effectLst/>
                <a:latin typeface="Calibri" panose="020F0502020204030204" pitchFamily="34" charset="0"/>
                <a:cs typeface="Calibri" panose="020F0502020204030204" pitchFamily="34" charset="0"/>
              </a:rPr>
              <a:t>)</a:t>
            </a:r>
          </a:p>
          <a:p>
            <a:pPr marL="342900" indent="-342900">
              <a:buAutoNum type="arabicPeriod"/>
            </a:pPr>
            <a:r>
              <a:rPr lang="en-US" sz="900" dirty="0">
                <a:latin typeface="Calibri"/>
                <a:cs typeface="Calibri"/>
              </a:rPr>
              <a:t>Farmer’s market price gathered from Ames Farmer's Market</a:t>
            </a:r>
          </a:p>
          <a:p>
            <a:pPr marL="342900" indent="-342900" algn="l">
              <a:buAutoNum type="arabicPeriod"/>
            </a:pPr>
            <a:endParaRPr lang="en-US" sz="900" i="0" dirty="0">
              <a:effectLst/>
              <a:latin typeface="Calibri" panose="020F0502020204030204" pitchFamily="34" charset="0"/>
              <a:cs typeface="Calibri" panose="020F0502020204030204" pitchFamily="34" charset="0"/>
            </a:endParaRPr>
          </a:p>
          <a:p>
            <a:pPr algn="l"/>
            <a:endParaRPr lang="en-US" sz="900" i="0" dirty="0">
              <a:effectLst/>
              <a:latin typeface="Calibri" panose="020F0502020204030204" pitchFamily="34" charset="0"/>
              <a:cs typeface="Calibri" panose="020F0502020204030204" pitchFamily="34" charset="0"/>
            </a:endParaRPr>
          </a:p>
        </p:txBody>
      </p:sp>
      <p:sp>
        <p:nvSpPr>
          <p:cNvPr id="25" name="TextBox 24">
            <a:extLst>
              <a:ext uri="{FF2B5EF4-FFF2-40B4-BE49-F238E27FC236}">
                <a16:creationId xmlns:a16="http://schemas.microsoft.com/office/drawing/2014/main" id="{24AFDFE4-57ED-C94E-DC61-BFDF9AE8213E}"/>
              </a:ext>
            </a:extLst>
          </p:cNvPr>
          <p:cNvSpPr txBox="1"/>
          <p:nvPr/>
        </p:nvSpPr>
        <p:spPr>
          <a:xfrm>
            <a:off x="212244" y="986068"/>
            <a:ext cx="160397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a:defRPr>
                <a:solidFill>
                  <a:srgbClr val="000000"/>
                </a:solidFill>
                <a:latin typeface="Arial"/>
                <a:ea typeface="Arial"/>
                <a:cs typeface="Arial"/>
              </a:defRPr>
            </a:lvl1pPr>
            <a:lvl2pPr>
              <a:defRPr>
                <a:solidFill>
                  <a:srgbClr val="000000"/>
                </a:solidFill>
                <a:latin typeface="Arial"/>
                <a:ea typeface="Arial"/>
                <a:cs typeface="Arial"/>
              </a:defRPr>
            </a:lvl2pPr>
            <a:lvl3pPr>
              <a:defRPr>
                <a:solidFill>
                  <a:srgbClr val="000000"/>
                </a:solidFill>
                <a:latin typeface="Arial"/>
                <a:ea typeface="Arial"/>
                <a:cs typeface="Arial"/>
              </a:defRPr>
            </a:lvl3pPr>
            <a:lvl4pPr>
              <a:defRPr>
                <a:solidFill>
                  <a:srgbClr val="000000"/>
                </a:solidFill>
                <a:latin typeface="Arial"/>
                <a:ea typeface="Arial"/>
                <a:cs typeface="Arial"/>
              </a:defRPr>
            </a:lvl4pPr>
            <a:lvl5pPr>
              <a:defRPr>
                <a:solidFill>
                  <a:srgbClr val="000000"/>
                </a:solidFill>
                <a:latin typeface="Arial"/>
                <a:ea typeface="Arial"/>
                <a:cs typeface="Arial"/>
              </a:defRPr>
            </a:lvl5pPr>
            <a:lvl6pPr>
              <a:defRPr>
                <a:solidFill>
                  <a:srgbClr val="000000"/>
                </a:solidFill>
                <a:latin typeface="Arial"/>
                <a:ea typeface="Arial"/>
                <a:cs typeface="Arial"/>
              </a:defRPr>
            </a:lvl6pPr>
            <a:lvl7pPr>
              <a:defRPr>
                <a:solidFill>
                  <a:srgbClr val="000000"/>
                </a:solidFill>
                <a:latin typeface="Arial"/>
                <a:ea typeface="Arial"/>
                <a:cs typeface="Arial"/>
              </a:defRPr>
            </a:lvl7pPr>
            <a:lvl8pPr>
              <a:defRPr>
                <a:solidFill>
                  <a:srgbClr val="000000"/>
                </a:solidFill>
                <a:latin typeface="Arial"/>
                <a:ea typeface="Arial"/>
                <a:cs typeface="Arial"/>
              </a:defRPr>
            </a:lvl8pPr>
            <a:lvl9pPr>
              <a:defRPr>
                <a:solidFill>
                  <a:srgbClr val="000000"/>
                </a:solidFill>
                <a:latin typeface="Arial"/>
                <a:ea typeface="Arial"/>
                <a:cs typeface="Arial"/>
              </a:defRPr>
            </a:lvl9pPr>
          </a:lstStyle>
          <a:p>
            <a:pPr algn="ctr"/>
            <a:r>
              <a:rPr lang="en-US" b="1" dirty="0"/>
              <a:t>Grower price</a:t>
            </a:r>
          </a:p>
        </p:txBody>
      </p:sp>
      <p:sp>
        <p:nvSpPr>
          <p:cNvPr id="26" name="Oval 25">
            <a:extLst>
              <a:ext uri="{FF2B5EF4-FFF2-40B4-BE49-F238E27FC236}">
                <a16:creationId xmlns:a16="http://schemas.microsoft.com/office/drawing/2014/main" id="{73199628-E92E-51CE-578F-36272083A1C6}"/>
              </a:ext>
            </a:extLst>
          </p:cNvPr>
          <p:cNvSpPr/>
          <p:nvPr/>
        </p:nvSpPr>
        <p:spPr>
          <a:xfrm>
            <a:off x="133851" y="3672281"/>
            <a:ext cx="1712422" cy="882152"/>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100" b="1" dirty="0">
                <a:solidFill>
                  <a:schemeClr val="tx1"/>
                </a:solidFill>
              </a:rPr>
              <a:t>WHEATSFIELD CO-OP</a:t>
            </a:r>
          </a:p>
          <a:p>
            <a:pPr algn="ctr"/>
            <a:r>
              <a:rPr lang="en-US" sz="1100" b="1" dirty="0">
                <a:solidFill>
                  <a:schemeClr val="tx1"/>
                </a:solidFill>
              </a:rPr>
              <a:t>(Iowa)</a:t>
            </a:r>
          </a:p>
          <a:p>
            <a:pPr algn="ctr"/>
            <a:r>
              <a:rPr lang="en-US" sz="1100" b="1" dirty="0">
                <a:solidFill>
                  <a:schemeClr val="tx1"/>
                </a:solidFill>
              </a:rPr>
              <a:t>$0.75/lb</a:t>
            </a:r>
          </a:p>
        </p:txBody>
      </p:sp>
      <p:sp>
        <p:nvSpPr>
          <p:cNvPr id="27" name="Oval 26">
            <a:extLst>
              <a:ext uri="{FF2B5EF4-FFF2-40B4-BE49-F238E27FC236}">
                <a16:creationId xmlns:a16="http://schemas.microsoft.com/office/drawing/2014/main" id="{1E7E4908-5D18-7914-B7EF-40C9AE038CDA}"/>
              </a:ext>
            </a:extLst>
          </p:cNvPr>
          <p:cNvSpPr/>
          <p:nvPr/>
        </p:nvSpPr>
        <p:spPr>
          <a:xfrm>
            <a:off x="5561158" y="4220909"/>
            <a:ext cx="2528776" cy="58583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100" b="1" dirty="0">
                <a:solidFill>
                  <a:schemeClr val="tx1"/>
                </a:solidFill>
              </a:rPr>
              <a:t>ISU DINNING</a:t>
            </a:r>
          </a:p>
          <a:p>
            <a:pPr algn="ctr"/>
            <a:r>
              <a:rPr lang="en-US" sz="1100" b="1" dirty="0">
                <a:solidFill>
                  <a:schemeClr val="tx1"/>
                </a:solidFill>
              </a:rPr>
              <a:t>(Institution price)</a:t>
            </a:r>
          </a:p>
          <a:p>
            <a:pPr algn="ctr"/>
            <a:r>
              <a:rPr lang="en-US" sz="1100" b="1" dirty="0">
                <a:solidFill>
                  <a:schemeClr val="tx1"/>
                </a:solidFill>
              </a:rPr>
              <a:t>$0.72/lb</a:t>
            </a:r>
          </a:p>
        </p:txBody>
      </p:sp>
      <p:sp>
        <p:nvSpPr>
          <p:cNvPr id="28" name="Oval 27">
            <a:extLst>
              <a:ext uri="{FF2B5EF4-FFF2-40B4-BE49-F238E27FC236}">
                <a16:creationId xmlns:a16="http://schemas.microsoft.com/office/drawing/2014/main" id="{E4304D2F-4759-7144-EB15-889724B2903D}"/>
              </a:ext>
            </a:extLst>
          </p:cNvPr>
          <p:cNvSpPr/>
          <p:nvPr/>
        </p:nvSpPr>
        <p:spPr>
          <a:xfrm>
            <a:off x="5346836" y="1649083"/>
            <a:ext cx="2528776" cy="585832"/>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100" b="1" dirty="0">
                <a:solidFill>
                  <a:schemeClr val="tx1"/>
                </a:solidFill>
              </a:rPr>
              <a:t>SYSCO </a:t>
            </a:r>
          </a:p>
          <a:p>
            <a:pPr algn="ctr"/>
            <a:r>
              <a:rPr lang="en-US" sz="1100" b="1" dirty="0">
                <a:solidFill>
                  <a:schemeClr val="tx1"/>
                </a:solidFill>
              </a:rPr>
              <a:t>(Iowa Local Restaurant)</a:t>
            </a:r>
          </a:p>
          <a:p>
            <a:pPr algn="ctr"/>
            <a:r>
              <a:rPr lang="en-US" sz="1100" b="1" dirty="0">
                <a:solidFill>
                  <a:schemeClr val="tx1"/>
                </a:solidFill>
              </a:rPr>
              <a:t>$1.07/lb</a:t>
            </a:r>
          </a:p>
        </p:txBody>
      </p:sp>
      <p:sp>
        <p:nvSpPr>
          <p:cNvPr id="29" name="TextBox 28">
            <a:extLst>
              <a:ext uri="{FF2B5EF4-FFF2-40B4-BE49-F238E27FC236}">
                <a16:creationId xmlns:a16="http://schemas.microsoft.com/office/drawing/2014/main" id="{75FCC454-D744-456E-0422-9135B1FE7AC5}"/>
              </a:ext>
            </a:extLst>
          </p:cNvPr>
          <p:cNvSpPr txBox="1"/>
          <p:nvPr/>
        </p:nvSpPr>
        <p:spPr>
          <a:xfrm>
            <a:off x="9664770" y="647894"/>
            <a:ext cx="149233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Retail </a:t>
            </a:r>
            <a:r>
              <a:rPr lang="en-US" sz="1600" b="1" dirty="0"/>
              <a:t>price</a:t>
            </a:r>
            <a:endParaRPr lang="en-US"/>
          </a:p>
        </p:txBody>
      </p:sp>
      <p:sp>
        <p:nvSpPr>
          <p:cNvPr id="30" name="Oval 29">
            <a:extLst>
              <a:ext uri="{FF2B5EF4-FFF2-40B4-BE49-F238E27FC236}">
                <a16:creationId xmlns:a16="http://schemas.microsoft.com/office/drawing/2014/main" id="{E765810A-9D03-80F9-082E-353EDD9D86DE}"/>
              </a:ext>
            </a:extLst>
          </p:cNvPr>
          <p:cNvSpPr/>
          <p:nvPr/>
        </p:nvSpPr>
        <p:spPr>
          <a:xfrm>
            <a:off x="9263189" y="1245028"/>
            <a:ext cx="2472662" cy="69779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100" b="1" dirty="0">
                <a:solidFill>
                  <a:schemeClr val="tx1"/>
                </a:solidFill>
              </a:rPr>
              <a:t>WALMART</a:t>
            </a:r>
          </a:p>
          <a:p>
            <a:pPr algn="ctr"/>
            <a:r>
              <a:rPr lang="en-US" sz="1100" b="1" dirty="0">
                <a:solidFill>
                  <a:schemeClr val="tx1"/>
                </a:solidFill>
              </a:rPr>
              <a:t>(Supermarket National)</a:t>
            </a:r>
          </a:p>
          <a:p>
            <a:pPr algn="ctr"/>
            <a:r>
              <a:rPr lang="en-US" sz="1100" b="1" dirty="0">
                <a:solidFill>
                  <a:schemeClr val="tx1"/>
                </a:solidFill>
              </a:rPr>
              <a:t>$1.29/lb</a:t>
            </a:r>
          </a:p>
        </p:txBody>
      </p:sp>
      <p:sp>
        <p:nvSpPr>
          <p:cNvPr id="31" name="Oval 30">
            <a:extLst>
              <a:ext uri="{FF2B5EF4-FFF2-40B4-BE49-F238E27FC236}">
                <a16:creationId xmlns:a16="http://schemas.microsoft.com/office/drawing/2014/main" id="{C6F8EBF0-419C-B0A7-13F7-AFD573C54000}"/>
              </a:ext>
            </a:extLst>
          </p:cNvPr>
          <p:cNvSpPr/>
          <p:nvPr/>
        </p:nvSpPr>
        <p:spPr>
          <a:xfrm>
            <a:off x="9285309" y="2025880"/>
            <a:ext cx="2455080" cy="69779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100" b="1" dirty="0">
                <a:solidFill>
                  <a:schemeClr val="tx1"/>
                </a:solidFill>
              </a:rPr>
              <a:t>USDA (Midwest) </a:t>
            </a:r>
          </a:p>
          <a:p>
            <a:pPr algn="ctr"/>
            <a:r>
              <a:rPr lang="en-US" sz="1100" b="1" dirty="0">
                <a:solidFill>
                  <a:schemeClr val="tx1"/>
                </a:solidFill>
              </a:rPr>
              <a:t>$1.20/lb</a:t>
            </a:r>
          </a:p>
        </p:txBody>
      </p:sp>
      <p:sp>
        <p:nvSpPr>
          <p:cNvPr id="32" name="Oval 31">
            <a:extLst>
              <a:ext uri="{FF2B5EF4-FFF2-40B4-BE49-F238E27FC236}">
                <a16:creationId xmlns:a16="http://schemas.microsoft.com/office/drawing/2014/main" id="{B9BF9A54-DCDF-E757-39D5-5FFE65B17EBA}"/>
              </a:ext>
            </a:extLst>
          </p:cNvPr>
          <p:cNvSpPr/>
          <p:nvPr/>
        </p:nvSpPr>
        <p:spPr>
          <a:xfrm>
            <a:off x="2718845" y="3679563"/>
            <a:ext cx="2056449" cy="791439"/>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100" b="1" dirty="0">
                <a:solidFill>
                  <a:schemeClr val="tx1"/>
                </a:solidFill>
              </a:rPr>
              <a:t>IOWA FOOD CO-OP </a:t>
            </a:r>
          </a:p>
          <a:p>
            <a:pPr algn="ctr"/>
            <a:r>
              <a:rPr lang="en-US" sz="1100" b="1" dirty="0">
                <a:solidFill>
                  <a:schemeClr val="tx1"/>
                </a:solidFill>
              </a:rPr>
              <a:t>(Iowa)</a:t>
            </a:r>
          </a:p>
          <a:p>
            <a:pPr algn="ctr"/>
            <a:r>
              <a:rPr lang="en-US" sz="1100" b="1" dirty="0">
                <a:solidFill>
                  <a:schemeClr val="tx1"/>
                </a:solidFill>
              </a:rPr>
              <a:t>$1.3/lb</a:t>
            </a:r>
          </a:p>
        </p:txBody>
      </p:sp>
      <p:sp>
        <p:nvSpPr>
          <p:cNvPr id="33" name="Oval 32">
            <a:extLst>
              <a:ext uri="{FF2B5EF4-FFF2-40B4-BE49-F238E27FC236}">
                <a16:creationId xmlns:a16="http://schemas.microsoft.com/office/drawing/2014/main" id="{55ECCF64-E377-4C1E-2364-0BD767F98E9C}"/>
              </a:ext>
            </a:extLst>
          </p:cNvPr>
          <p:cNvSpPr/>
          <p:nvPr/>
        </p:nvSpPr>
        <p:spPr>
          <a:xfrm>
            <a:off x="9170261" y="4135572"/>
            <a:ext cx="2499903" cy="656786"/>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100" b="1" dirty="0">
                <a:solidFill>
                  <a:schemeClr val="tx1"/>
                </a:solidFill>
              </a:rPr>
              <a:t>WHEATSFIELD CO-OP</a:t>
            </a:r>
          </a:p>
          <a:p>
            <a:pPr algn="ctr"/>
            <a:r>
              <a:rPr lang="en-US" sz="1100" b="1" dirty="0">
                <a:solidFill>
                  <a:schemeClr val="tx1"/>
                </a:solidFill>
              </a:rPr>
              <a:t>(Iowa)</a:t>
            </a:r>
          </a:p>
          <a:p>
            <a:pPr algn="ctr"/>
            <a:r>
              <a:rPr lang="en-US" sz="1100" b="1" dirty="0">
                <a:solidFill>
                  <a:schemeClr val="tx1"/>
                </a:solidFill>
              </a:rPr>
              <a:t>$2/lb</a:t>
            </a:r>
          </a:p>
        </p:txBody>
      </p:sp>
      <p:sp>
        <p:nvSpPr>
          <p:cNvPr id="34" name="Oval 33">
            <a:extLst>
              <a:ext uri="{FF2B5EF4-FFF2-40B4-BE49-F238E27FC236}">
                <a16:creationId xmlns:a16="http://schemas.microsoft.com/office/drawing/2014/main" id="{CE0E5643-D4CD-4F48-0208-1078176C4110}"/>
              </a:ext>
            </a:extLst>
          </p:cNvPr>
          <p:cNvSpPr/>
          <p:nvPr/>
        </p:nvSpPr>
        <p:spPr>
          <a:xfrm>
            <a:off x="175827" y="1861648"/>
            <a:ext cx="1640390" cy="81715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100" b="1" dirty="0">
                <a:solidFill>
                  <a:schemeClr val="tx1"/>
                </a:solidFill>
              </a:rPr>
              <a:t>USDA (National) $0.61/lb</a:t>
            </a:r>
          </a:p>
        </p:txBody>
      </p:sp>
      <p:sp>
        <p:nvSpPr>
          <p:cNvPr id="35" name="Arrow: Right 34">
            <a:extLst>
              <a:ext uri="{FF2B5EF4-FFF2-40B4-BE49-F238E27FC236}">
                <a16:creationId xmlns:a16="http://schemas.microsoft.com/office/drawing/2014/main" id="{DAA1D471-C501-AC54-4DCB-59F75FD3EBBF}"/>
              </a:ext>
            </a:extLst>
          </p:cNvPr>
          <p:cNvSpPr/>
          <p:nvPr/>
        </p:nvSpPr>
        <p:spPr>
          <a:xfrm>
            <a:off x="2181383" y="1479245"/>
            <a:ext cx="2708890" cy="288575"/>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endParaRPr>
          </a:p>
        </p:txBody>
      </p:sp>
      <p:sp>
        <p:nvSpPr>
          <p:cNvPr id="36" name="Arrow: Right 35">
            <a:extLst>
              <a:ext uri="{FF2B5EF4-FFF2-40B4-BE49-F238E27FC236}">
                <a16:creationId xmlns:a16="http://schemas.microsoft.com/office/drawing/2014/main" id="{1DA870CE-B90F-B6E2-F1AB-BCB1EF331ECA}"/>
              </a:ext>
            </a:extLst>
          </p:cNvPr>
          <p:cNvSpPr/>
          <p:nvPr/>
        </p:nvSpPr>
        <p:spPr>
          <a:xfrm>
            <a:off x="8316403" y="1449261"/>
            <a:ext cx="429585" cy="22716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38" name="Arrow: Right 37">
            <a:extLst>
              <a:ext uri="{FF2B5EF4-FFF2-40B4-BE49-F238E27FC236}">
                <a16:creationId xmlns:a16="http://schemas.microsoft.com/office/drawing/2014/main" id="{D782CEF8-69D2-6792-070E-CAFCF2CBBA1A}"/>
              </a:ext>
            </a:extLst>
          </p:cNvPr>
          <p:cNvSpPr/>
          <p:nvPr/>
        </p:nvSpPr>
        <p:spPr>
          <a:xfrm>
            <a:off x="2152045" y="4812636"/>
            <a:ext cx="2772694" cy="341691"/>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39" name="Arrow: Right 38">
            <a:extLst>
              <a:ext uri="{FF2B5EF4-FFF2-40B4-BE49-F238E27FC236}">
                <a16:creationId xmlns:a16="http://schemas.microsoft.com/office/drawing/2014/main" id="{B08F0862-4CE4-723D-CD45-E6DD0682CFDA}"/>
              </a:ext>
            </a:extLst>
          </p:cNvPr>
          <p:cNvSpPr/>
          <p:nvPr/>
        </p:nvSpPr>
        <p:spPr>
          <a:xfrm>
            <a:off x="1970617" y="3158008"/>
            <a:ext cx="427704" cy="507999"/>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40" name="Oval 39">
            <a:extLst>
              <a:ext uri="{FF2B5EF4-FFF2-40B4-BE49-F238E27FC236}">
                <a16:creationId xmlns:a16="http://schemas.microsoft.com/office/drawing/2014/main" id="{33BF459F-4010-1D10-4464-3B8678B04928}"/>
              </a:ext>
            </a:extLst>
          </p:cNvPr>
          <p:cNvSpPr/>
          <p:nvPr/>
        </p:nvSpPr>
        <p:spPr>
          <a:xfrm>
            <a:off x="2737738" y="2860879"/>
            <a:ext cx="2015780" cy="727949"/>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FARMER’S MARKET (Iowa) </a:t>
            </a:r>
          </a:p>
          <a:p>
            <a:pPr algn="ctr"/>
            <a:r>
              <a:rPr lang="en-US" sz="1100" b="1" dirty="0">
                <a:solidFill>
                  <a:schemeClr val="tx1"/>
                </a:solidFill>
              </a:rPr>
              <a:t> N/A</a:t>
            </a:r>
            <a:endParaRPr lang="en-US" sz="1100" b="1" dirty="0">
              <a:solidFill>
                <a:schemeClr val="tx1"/>
              </a:solidFill>
              <a:cs typeface="Arial"/>
            </a:endParaRPr>
          </a:p>
        </p:txBody>
      </p:sp>
      <p:sp>
        <p:nvSpPr>
          <p:cNvPr id="41" name="Arrow: Right 40">
            <a:extLst>
              <a:ext uri="{FF2B5EF4-FFF2-40B4-BE49-F238E27FC236}">
                <a16:creationId xmlns:a16="http://schemas.microsoft.com/office/drawing/2014/main" id="{4E43698B-6CF9-9BF7-A0A1-6DF4E683EA45}"/>
              </a:ext>
            </a:extLst>
          </p:cNvPr>
          <p:cNvSpPr/>
          <p:nvPr/>
        </p:nvSpPr>
        <p:spPr>
          <a:xfrm>
            <a:off x="8350969" y="4319454"/>
            <a:ext cx="426319" cy="279752"/>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7" name="TextBox 6">
            <a:extLst>
              <a:ext uri="{FF2B5EF4-FFF2-40B4-BE49-F238E27FC236}">
                <a16:creationId xmlns:a16="http://schemas.microsoft.com/office/drawing/2014/main" id="{5814D8B7-4C99-59E4-5141-037F7D4AD26E}"/>
              </a:ext>
            </a:extLst>
          </p:cNvPr>
          <p:cNvSpPr txBox="1"/>
          <p:nvPr/>
        </p:nvSpPr>
        <p:spPr>
          <a:xfrm>
            <a:off x="9596871" y="942248"/>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National source</a:t>
            </a:r>
          </a:p>
        </p:txBody>
      </p:sp>
      <p:sp>
        <p:nvSpPr>
          <p:cNvPr id="14" name="TextBox 13">
            <a:extLst>
              <a:ext uri="{FF2B5EF4-FFF2-40B4-BE49-F238E27FC236}">
                <a16:creationId xmlns:a16="http://schemas.microsoft.com/office/drawing/2014/main" id="{8676CB84-766F-FF92-75E2-E9861443CA1B}"/>
              </a:ext>
            </a:extLst>
          </p:cNvPr>
          <p:cNvSpPr txBox="1"/>
          <p:nvPr/>
        </p:nvSpPr>
        <p:spPr>
          <a:xfrm>
            <a:off x="2324703" y="2339501"/>
            <a:ext cx="282864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Direct to consumer's price</a:t>
            </a:r>
          </a:p>
        </p:txBody>
      </p:sp>
      <p:sp>
        <p:nvSpPr>
          <p:cNvPr id="47" name="TextBox 46">
            <a:extLst>
              <a:ext uri="{FF2B5EF4-FFF2-40B4-BE49-F238E27FC236}">
                <a16:creationId xmlns:a16="http://schemas.microsoft.com/office/drawing/2014/main" id="{1F1B57AF-01C4-CCB7-AB2E-505E80731A8E}"/>
              </a:ext>
            </a:extLst>
          </p:cNvPr>
          <p:cNvSpPr txBox="1"/>
          <p:nvPr/>
        </p:nvSpPr>
        <p:spPr>
          <a:xfrm>
            <a:off x="9566255" y="3383026"/>
            <a:ext cx="150140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Retail price</a:t>
            </a:r>
          </a:p>
        </p:txBody>
      </p:sp>
      <p:sp>
        <p:nvSpPr>
          <p:cNvPr id="2" name="TextBox 1">
            <a:extLst>
              <a:ext uri="{FF2B5EF4-FFF2-40B4-BE49-F238E27FC236}">
                <a16:creationId xmlns:a16="http://schemas.microsoft.com/office/drawing/2014/main" id="{3C161001-00FC-334E-3B58-BC199F7CA820}"/>
              </a:ext>
            </a:extLst>
          </p:cNvPr>
          <p:cNvSpPr txBox="1"/>
          <p:nvPr/>
        </p:nvSpPr>
        <p:spPr>
          <a:xfrm>
            <a:off x="9524299" y="3663675"/>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4" name="TextBox 3">
            <a:extLst>
              <a:ext uri="{FF2B5EF4-FFF2-40B4-BE49-F238E27FC236}">
                <a16:creationId xmlns:a16="http://schemas.microsoft.com/office/drawing/2014/main" id="{32627349-F1ED-CA7B-7B99-0DFC93142B57}"/>
              </a:ext>
            </a:extLst>
          </p:cNvPr>
          <p:cNvSpPr txBox="1"/>
          <p:nvPr/>
        </p:nvSpPr>
        <p:spPr>
          <a:xfrm>
            <a:off x="5718698" y="729537"/>
            <a:ext cx="185518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Wholesale </a:t>
            </a:r>
            <a:r>
              <a:rPr lang="en-US" sz="1600" b="1" dirty="0"/>
              <a:t>price</a:t>
            </a:r>
            <a:endParaRPr lang="en-US"/>
          </a:p>
        </p:txBody>
      </p:sp>
      <p:sp>
        <p:nvSpPr>
          <p:cNvPr id="8" name="TextBox 7">
            <a:extLst>
              <a:ext uri="{FF2B5EF4-FFF2-40B4-BE49-F238E27FC236}">
                <a16:creationId xmlns:a16="http://schemas.microsoft.com/office/drawing/2014/main" id="{2C498045-75EF-541D-AC37-D6CE197CCB73}"/>
              </a:ext>
            </a:extLst>
          </p:cNvPr>
          <p:cNvSpPr txBox="1"/>
          <p:nvPr/>
        </p:nvSpPr>
        <p:spPr>
          <a:xfrm>
            <a:off x="5832228" y="996677"/>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National source</a:t>
            </a:r>
          </a:p>
        </p:txBody>
      </p:sp>
      <p:sp>
        <p:nvSpPr>
          <p:cNvPr id="12" name="TextBox 11">
            <a:extLst>
              <a:ext uri="{FF2B5EF4-FFF2-40B4-BE49-F238E27FC236}">
                <a16:creationId xmlns:a16="http://schemas.microsoft.com/office/drawing/2014/main" id="{BCB48729-DBFC-D40F-7BBC-55F473B0A92D}"/>
              </a:ext>
            </a:extLst>
          </p:cNvPr>
          <p:cNvSpPr txBox="1"/>
          <p:nvPr/>
        </p:nvSpPr>
        <p:spPr>
          <a:xfrm>
            <a:off x="5718698" y="3369321"/>
            <a:ext cx="185518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Wholesale </a:t>
            </a:r>
            <a:r>
              <a:rPr lang="en-US" sz="1600" b="1" dirty="0"/>
              <a:t>price</a:t>
            </a:r>
            <a:endParaRPr lang="en-US"/>
          </a:p>
        </p:txBody>
      </p:sp>
      <p:sp>
        <p:nvSpPr>
          <p:cNvPr id="16" name="TextBox 15">
            <a:extLst>
              <a:ext uri="{FF2B5EF4-FFF2-40B4-BE49-F238E27FC236}">
                <a16:creationId xmlns:a16="http://schemas.microsoft.com/office/drawing/2014/main" id="{BA4986D3-DD0F-48A8-D9AE-AE20311EF06A}"/>
              </a:ext>
            </a:extLst>
          </p:cNvPr>
          <p:cNvSpPr txBox="1"/>
          <p:nvPr/>
        </p:nvSpPr>
        <p:spPr>
          <a:xfrm>
            <a:off x="5904799" y="3681819"/>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44" name="TextBox 43">
            <a:extLst>
              <a:ext uri="{FF2B5EF4-FFF2-40B4-BE49-F238E27FC236}">
                <a16:creationId xmlns:a16="http://schemas.microsoft.com/office/drawing/2014/main" id="{ADB5F0F9-AB70-F8EF-9E9B-DE15F7ABA847}"/>
              </a:ext>
            </a:extLst>
          </p:cNvPr>
          <p:cNvSpPr txBox="1"/>
          <p:nvPr/>
        </p:nvSpPr>
        <p:spPr>
          <a:xfrm>
            <a:off x="2906692" y="2594759"/>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5" name="Rectangle 4">
            <a:extLst>
              <a:ext uri="{FF2B5EF4-FFF2-40B4-BE49-F238E27FC236}">
                <a16:creationId xmlns:a16="http://schemas.microsoft.com/office/drawing/2014/main" id="{7F4A5365-61EB-5370-2697-F0491C91A685}"/>
              </a:ext>
            </a:extLst>
          </p:cNvPr>
          <p:cNvSpPr/>
          <p:nvPr/>
        </p:nvSpPr>
        <p:spPr>
          <a:xfrm>
            <a:off x="2448245" y="85253"/>
            <a:ext cx="6976684"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Calibri" panose="020F0502020204030204" pitchFamily="34" charset="0"/>
                <a:cs typeface="Calibri" panose="020F0502020204030204" pitchFamily="34" charset="0"/>
              </a:rPr>
              <a:t>Apple(Red Delicious) Non-Organic Price FY 2021</a:t>
            </a:r>
          </a:p>
        </p:txBody>
      </p:sp>
      <p:sp>
        <p:nvSpPr>
          <p:cNvPr id="10" name="Google Shape;515;p9">
            <a:extLst>
              <a:ext uri="{FF2B5EF4-FFF2-40B4-BE49-F238E27FC236}">
                <a16:creationId xmlns:a16="http://schemas.microsoft.com/office/drawing/2014/main" id="{5DAE5A42-CF53-C86A-5254-1B268DD38FB8}"/>
              </a:ext>
            </a:extLst>
          </p:cNvPr>
          <p:cNvSpPr/>
          <p:nvPr/>
        </p:nvSpPr>
        <p:spPr>
          <a:xfrm>
            <a:off x="37566" y="5319"/>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23" name="Google Shape;516;p9">
            <a:extLst>
              <a:ext uri="{FF2B5EF4-FFF2-40B4-BE49-F238E27FC236}">
                <a16:creationId xmlns:a16="http://schemas.microsoft.com/office/drawing/2014/main" id="{E9C138E3-834C-079C-80FD-B687390D05AF}"/>
              </a:ext>
            </a:extLst>
          </p:cNvPr>
          <p:cNvSpPr txBox="1"/>
          <p:nvPr/>
        </p:nvSpPr>
        <p:spPr>
          <a:xfrm>
            <a:off x="-356616" y="486819"/>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Tree>
    <p:extLst>
      <p:ext uri="{BB962C8B-B14F-4D97-AF65-F5344CB8AC3E}">
        <p14:creationId xmlns:p14="http://schemas.microsoft.com/office/powerpoint/2010/main" val="29127604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Rounded Corners 36">
            <a:extLst>
              <a:ext uri="{FF2B5EF4-FFF2-40B4-BE49-F238E27FC236}">
                <a16:creationId xmlns:a16="http://schemas.microsoft.com/office/drawing/2014/main" id="{C0F80F79-2A17-1DD0-7688-A975265EC30E}"/>
              </a:ext>
            </a:extLst>
          </p:cNvPr>
          <p:cNvSpPr/>
          <p:nvPr/>
        </p:nvSpPr>
        <p:spPr>
          <a:xfrm>
            <a:off x="2448245" y="2232298"/>
            <a:ext cx="2559685" cy="2322135"/>
          </a:xfrm>
          <a:prstGeom prst="round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20000"/>
                  <a:lumOff val="80000"/>
                </a:schemeClr>
              </a:solidFill>
            </a:endParaRPr>
          </a:p>
        </p:txBody>
      </p:sp>
      <p:sp>
        <p:nvSpPr>
          <p:cNvPr id="9" name="Rectangle: Rounded Corners 8">
            <a:extLst>
              <a:ext uri="{FF2B5EF4-FFF2-40B4-BE49-F238E27FC236}">
                <a16:creationId xmlns:a16="http://schemas.microsoft.com/office/drawing/2014/main" id="{4C241F36-0C11-D4EA-015A-8443A98DE3B9}"/>
              </a:ext>
            </a:extLst>
          </p:cNvPr>
          <p:cNvSpPr/>
          <p:nvPr/>
        </p:nvSpPr>
        <p:spPr>
          <a:xfrm>
            <a:off x="8921573" y="3354290"/>
            <a:ext cx="3036789" cy="2323408"/>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Rounded Corners 10">
            <a:extLst>
              <a:ext uri="{FF2B5EF4-FFF2-40B4-BE49-F238E27FC236}">
                <a16:creationId xmlns:a16="http://schemas.microsoft.com/office/drawing/2014/main" id="{2F8ABC98-ABCF-E2F7-E122-CDBF1F96A033}"/>
              </a:ext>
            </a:extLst>
          </p:cNvPr>
          <p:cNvSpPr/>
          <p:nvPr/>
        </p:nvSpPr>
        <p:spPr>
          <a:xfrm>
            <a:off x="5230543" y="3355774"/>
            <a:ext cx="2982253" cy="232659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E106F1C8-9EBF-ED50-5A53-E9BF3C5AE0B5}"/>
              </a:ext>
            </a:extLst>
          </p:cNvPr>
          <p:cNvSpPr/>
          <p:nvPr/>
        </p:nvSpPr>
        <p:spPr>
          <a:xfrm>
            <a:off x="8923695" y="677905"/>
            <a:ext cx="2978030" cy="2322832"/>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25E20F97-D114-2AE2-BAD5-B6DB0472BF47}"/>
              </a:ext>
            </a:extLst>
          </p:cNvPr>
          <p:cNvSpPr/>
          <p:nvPr/>
        </p:nvSpPr>
        <p:spPr>
          <a:xfrm>
            <a:off x="5152011" y="699840"/>
            <a:ext cx="2979505" cy="2317738"/>
          </a:xfrm>
          <a:prstGeom prst="roundRect">
            <a:avLst/>
          </a:prstGeom>
          <a:solidFill>
            <a:schemeClr val="accent5">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5CFB912C-1D54-0A47-6997-368F5CC20C13}"/>
              </a:ext>
            </a:extLst>
          </p:cNvPr>
          <p:cNvSpPr/>
          <p:nvPr/>
        </p:nvSpPr>
        <p:spPr>
          <a:xfrm>
            <a:off x="72191" y="851548"/>
            <a:ext cx="1846122" cy="4824798"/>
          </a:xfrm>
          <a:prstGeom prst="roundRect">
            <a:avLst/>
          </a:prstGeom>
          <a:solidFill>
            <a:schemeClr val="accent6">
              <a:alpha val="50000"/>
            </a:schemeClr>
          </a:solidFill>
          <a:ln w="15875" cmpd="sng">
            <a:solidFill>
              <a:schemeClr val="tx1"/>
            </a:solidFill>
            <a:prstDash val="solid"/>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200">
              <a:solidFill>
                <a:schemeClr val="tx1"/>
              </a:solidFill>
            </a:endParaRPr>
          </a:p>
        </p:txBody>
      </p:sp>
      <p:sp>
        <p:nvSpPr>
          <p:cNvPr id="19" name="Slide Number Placeholder 2">
            <a:extLst>
              <a:ext uri="{FF2B5EF4-FFF2-40B4-BE49-F238E27FC236}">
                <a16:creationId xmlns:a16="http://schemas.microsoft.com/office/drawing/2014/main" id="{C4B31FF3-5F49-9525-899A-A02822FFA33F}"/>
              </a:ext>
            </a:extLst>
          </p:cNvPr>
          <p:cNvSpPr>
            <a:spLocks noGrp="1"/>
          </p:cNvSpPr>
          <p:nvPr>
            <p:ph type="sldNum" idx="12"/>
          </p:nvPr>
        </p:nvSpPr>
        <p:spPr>
          <a:xfrm>
            <a:off x="9258677" y="6492875"/>
            <a:ext cx="2743200" cy="365125"/>
          </a:xfrm>
        </p:spPr>
        <p:txBody>
          <a:bodyPr/>
          <a:lstStyle/>
          <a:p>
            <a:pPr marL="0" lvl="0" indent="0" algn="r" rtl="0">
              <a:spcBef>
                <a:spcPts val="0"/>
              </a:spcBef>
              <a:spcAft>
                <a:spcPts val="0"/>
              </a:spcAft>
              <a:buNone/>
            </a:pPr>
            <a:fld id="{00000000-1234-1234-1234-123412341234}" type="slidenum">
              <a:rPr lang="en-US" smtClean="0">
                <a:solidFill>
                  <a:schemeClr val="bg1"/>
                </a:solidFill>
              </a:rPr>
              <a:t>17</a:t>
            </a:fld>
            <a:endParaRPr lang="en-US" dirty="0">
              <a:solidFill>
                <a:schemeClr val="bg1"/>
              </a:solidFill>
            </a:endParaRPr>
          </a:p>
        </p:txBody>
      </p:sp>
      <p:sp>
        <p:nvSpPr>
          <p:cNvPr id="26" name="Oval 25">
            <a:extLst>
              <a:ext uri="{FF2B5EF4-FFF2-40B4-BE49-F238E27FC236}">
                <a16:creationId xmlns:a16="http://schemas.microsoft.com/office/drawing/2014/main" id="{73199628-E92E-51CE-578F-36272083A1C6}"/>
              </a:ext>
            </a:extLst>
          </p:cNvPr>
          <p:cNvSpPr/>
          <p:nvPr/>
        </p:nvSpPr>
        <p:spPr>
          <a:xfrm>
            <a:off x="102769" y="3673363"/>
            <a:ext cx="1712422" cy="882152"/>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WHEATSFIELD CO-OP</a:t>
            </a:r>
          </a:p>
          <a:p>
            <a:pPr algn="ctr"/>
            <a:r>
              <a:rPr lang="en-US" sz="1100" b="1" dirty="0">
                <a:solidFill>
                  <a:schemeClr val="tx1"/>
                </a:solidFill>
              </a:rPr>
              <a:t>(Iowa)</a:t>
            </a:r>
          </a:p>
          <a:p>
            <a:pPr algn="ctr"/>
            <a:r>
              <a:rPr lang="en-US" sz="1100" b="1" dirty="0">
                <a:solidFill>
                  <a:schemeClr val="tx1"/>
                </a:solidFill>
              </a:rPr>
              <a:t>$2.55/</a:t>
            </a:r>
            <a:r>
              <a:rPr lang="en-US" sz="1100" b="1" dirty="0" err="1">
                <a:solidFill>
                  <a:schemeClr val="tx1"/>
                </a:solidFill>
              </a:rPr>
              <a:t>lb</a:t>
            </a:r>
            <a:endParaRPr lang="en-US" sz="1100" b="1" dirty="0" err="1">
              <a:solidFill>
                <a:schemeClr val="tx1"/>
              </a:solidFill>
              <a:cs typeface="Arial"/>
            </a:endParaRPr>
          </a:p>
        </p:txBody>
      </p:sp>
      <p:sp>
        <p:nvSpPr>
          <p:cNvPr id="27" name="Oval 26">
            <a:extLst>
              <a:ext uri="{FF2B5EF4-FFF2-40B4-BE49-F238E27FC236}">
                <a16:creationId xmlns:a16="http://schemas.microsoft.com/office/drawing/2014/main" id="{1E7E4908-5D18-7914-B7EF-40C9AE038CDA}"/>
              </a:ext>
            </a:extLst>
          </p:cNvPr>
          <p:cNvSpPr/>
          <p:nvPr/>
        </p:nvSpPr>
        <p:spPr>
          <a:xfrm>
            <a:off x="5561158" y="4220909"/>
            <a:ext cx="2528776" cy="58583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ISU DINNING</a:t>
            </a:r>
          </a:p>
          <a:p>
            <a:pPr algn="ctr"/>
            <a:r>
              <a:rPr lang="en-US" sz="1100" b="1" dirty="0">
                <a:solidFill>
                  <a:schemeClr val="tx1"/>
                </a:solidFill>
              </a:rPr>
              <a:t>(Institution price)</a:t>
            </a:r>
          </a:p>
          <a:p>
            <a:pPr algn="ctr"/>
            <a:r>
              <a:rPr lang="en-US" sz="1100" b="1" dirty="0">
                <a:solidFill>
                  <a:schemeClr val="tx1"/>
                </a:solidFill>
              </a:rPr>
              <a:t>$0.83/</a:t>
            </a:r>
            <a:r>
              <a:rPr lang="en-US" sz="1100" b="1" dirty="0" err="1">
                <a:solidFill>
                  <a:schemeClr val="tx1"/>
                </a:solidFill>
              </a:rPr>
              <a:t>lb</a:t>
            </a:r>
            <a:endParaRPr lang="en-US" sz="1100" b="1" dirty="0" err="1">
              <a:solidFill>
                <a:schemeClr val="tx1"/>
              </a:solidFill>
              <a:cs typeface="Arial"/>
            </a:endParaRPr>
          </a:p>
        </p:txBody>
      </p:sp>
      <p:sp>
        <p:nvSpPr>
          <p:cNvPr id="28" name="Oval 27">
            <a:extLst>
              <a:ext uri="{FF2B5EF4-FFF2-40B4-BE49-F238E27FC236}">
                <a16:creationId xmlns:a16="http://schemas.microsoft.com/office/drawing/2014/main" id="{E4304D2F-4759-7144-EB15-889724B2903D}"/>
              </a:ext>
            </a:extLst>
          </p:cNvPr>
          <p:cNvSpPr/>
          <p:nvPr/>
        </p:nvSpPr>
        <p:spPr>
          <a:xfrm>
            <a:off x="5346836" y="1649083"/>
            <a:ext cx="2528776" cy="585832"/>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SYSCO </a:t>
            </a:r>
          </a:p>
          <a:p>
            <a:pPr algn="ctr"/>
            <a:r>
              <a:rPr lang="en-US" sz="1100" b="1" dirty="0">
                <a:solidFill>
                  <a:schemeClr val="tx1"/>
                </a:solidFill>
              </a:rPr>
              <a:t>(Iowa Local Restaurant)</a:t>
            </a:r>
          </a:p>
          <a:p>
            <a:pPr algn="ctr"/>
            <a:r>
              <a:rPr lang="en-US" sz="1100" b="1" dirty="0">
                <a:solidFill>
                  <a:schemeClr val="tx1"/>
                </a:solidFill>
              </a:rPr>
              <a:t>$2.60/</a:t>
            </a:r>
            <a:r>
              <a:rPr lang="en-US" sz="1100" b="1" dirty="0" err="1">
                <a:solidFill>
                  <a:schemeClr val="tx1"/>
                </a:solidFill>
              </a:rPr>
              <a:t>lb</a:t>
            </a:r>
            <a:endParaRPr lang="en-US" sz="1100" b="1" dirty="0" err="1">
              <a:solidFill>
                <a:schemeClr val="tx1"/>
              </a:solidFill>
              <a:cs typeface="Arial"/>
            </a:endParaRPr>
          </a:p>
        </p:txBody>
      </p:sp>
      <p:sp>
        <p:nvSpPr>
          <p:cNvPr id="29" name="TextBox 28">
            <a:extLst>
              <a:ext uri="{FF2B5EF4-FFF2-40B4-BE49-F238E27FC236}">
                <a16:creationId xmlns:a16="http://schemas.microsoft.com/office/drawing/2014/main" id="{75FCC454-D744-456E-0422-9135B1FE7AC5}"/>
              </a:ext>
            </a:extLst>
          </p:cNvPr>
          <p:cNvSpPr txBox="1"/>
          <p:nvPr/>
        </p:nvSpPr>
        <p:spPr>
          <a:xfrm>
            <a:off x="9664770" y="647894"/>
            <a:ext cx="149233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Retail </a:t>
            </a:r>
            <a:r>
              <a:rPr lang="en-US" sz="1600" b="1" dirty="0"/>
              <a:t>price</a:t>
            </a:r>
            <a:endParaRPr lang="en-US"/>
          </a:p>
        </p:txBody>
      </p:sp>
      <p:sp>
        <p:nvSpPr>
          <p:cNvPr id="30" name="Oval 29">
            <a:extLst>
              <a:ext uri="{FF2B5EF4-FFF2-40B4-BE49-F238E27FC236}">
                <a16:creationId xmlns:a16="http://schemas.microsoft.com/office/drawing/2014/main" id="{E765810A-9D03-80F9-082E-353EDD9D86DE}"/>
              </a:ext>
            </a:extLst>
          </p:cNvPr>
          <p:cNvSpPr/>
          <p:nvPr/>
        </p:nvSpPr>
        <p:spPr>
          <a:xfrm>
            <a:off x="9263189" y="1245028"/>
            <a:ext cx="2472662" cy="69779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WALMART</a:t>
            </a:r>
          </a:p>
          <a:p>
            <a:pPr algn="ctr"/>
            <a:r>
              <a:rPr lang="en-US" sz="1100" b="1" dirty="0">
                <a:solidFill>
                  <a:schemeClr val="tx1"/>
                </a:solidFill>
              </a:rPr>
              <a:t>(Supermarket National)</a:t>
            </a:r>
          </a:p>
          <a:p>
            <a:pPr algn="ctr"/>
            <a:r>
              <a:rPr lang="en-US" sz="1100" b="1" dirty="0">
                <a:solidFill>
                  <a:schemeClr val="tx1"/>
                </a:solidFill>
              </a:rPr>
              <a:t>$1.85/</a:t>
            </a:r>
            <a:r>
              <a:rPr lang="en-US" sz="1100" b="1" dirty="0" err="1">
                <a:solidFill>
                  <a:schemeClr val="tx1"/>
                </a:solidFill>
              </a:rPr>
              <a:t>lb</a:t>
            </a:r>
            <a:endParaRPr lang="en-US" sz="1100" b="1" dirty="0" err="1">
              <a:solidFill>
                <a:schemeClr val="tx1"/>
              </a:solidFill>
              <a:cs typeface="Arial"/>
            </a:endParaRPr>
          </a:p>
        </p:txBody>
      </p:sp>
      <p:sp>
        <p:nvSpPr>
          <p:cNvPr id="31" name="Oval 30">
            <a:extLst>
              <a:ext uri="{FF2B5EF4-FFF2-40B4-BE49-F238E27FC236}">
                <a16:creationId xmlns:a16="http://schemas.microsoft.com/office/drawing/2014/main" id="{C6F8EBF0-419C-B0A7-13F7-AFD573C54000}"/>
              </a:ext>
            </a:extLst>
          </p:cNvPr>
          <p:cNvSpPr/>
          <p:nvPr/>
        </p:nvSpPr>
        <p:spPr>
          <a:xfrm>
            <a:off x="9308601" y="2025880"/>
            <a:ext cx="2431787" cy="69779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USDA (Midwest) </a:t>
            </a:r>
          </a:p>
          <a:p>
            <a:pPr algn="ctr"/>
            <a:r>
              <a:rPr lang="en-US" sz="1100" b="1" dirty="0">
                <a:solidFill>
                  <a:schemeClr val="tx1"/>
                </a:solidFill>
              </a:rPr>
              <a:t>$2.86/</a:t>
            </a:r>
            <a:r>
              <a:rPr lang="en-US" sz="1100" b="1" dirty="0" err="1">
                <a:solidFill>
                  <a:schemeClr val="tx1"/>
                </a:solidFill>
              </a:rPr>
              <a:t>lb</a:t>
            </a:r>
            <a:endParaRPr lang="en-US" sz="1100" b="1" dirty="0" err="1">
              <a:solidFill>
                <a:schemeClr val="tx1"/>
              </a:solidFill>
              <a:cs typeface="Arial"/>
            </a:endParaRPr>
          </a:p>
        </p:txBody>
      </p:sp>
      <p:sp>
        <p:nvSpPr>
          <p:cNvPr id="32" name="Oval 31">
            <a:extLst>
              <a:ext uri="{FF2B5EF4-FFF2-40B4-BE49-F238E27FC236}">
                <a16:creationId xmlns:a16="http://schemas.microsoft.com/office/drawing/2014/main" id="{B9BF9A54-DCDF-E757-39D5-5FFE65B17EBA}"/>
              </a:ext>
            </a:extLst>
          </p:cNvPr>
          <p:cNvSpPr/>
          <p:nvPr/>
        </p:nvSpPr>
        <p:spPr>
          <a:xfrm>
            <a:off x="2718845" y="3711313"/>
            <a:ext cx="2024699" cy="759689"/>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IOWA FOOD CO-OP </a:t>
            </a:r>
          </a:p>
          <a:p>
            <a:pPr algn="ctr"/>
            <a:r>
              <a:rPr lang="en-US" sz="1100" b="1" dirty="0">
                <a:solidFill>
                  <a:schemeClr val="tx1"/>
                </a:solidFill>
              </a:rPr>
              <a:t>(Iowa)</a:t>
            </a:r>
          </a:p>
          <a:p>
            <a:pPr algn="ctr"/>
            <a:r>
              <a:rPr lang="en-US" sz="1100" b="1" dirty="0">
                <a:solidFill>
                  <a:schemeClr val="tx1"/>
                </a:solidFill>
              </a:rPr>
              <a:t>$1.52/</a:t>
            </a:r>
            <a:r>
              <a:rPr lang="en-US" sz="1100" b="1" dirty="0" err="1">
                <a:solidFill>
                  <a:schemeClr val="tx1"/>
                </a:solidFill>
              </a:rPr>
              <a:t>lb</a:t>
            </a:r>
            <a:endParaRPr lang="en-US" sz="1100" b="1" dirty="0" err="1">
              <a:solidFill>
                <a:schemeClr val="tx1"/>
              </a:solidFill>
              <a:cs typeface="Arial"/>
            </a:endParaRPr>
          </a:p>
        </p:txBody>
      </p:sp>
      <p:sp>
        <p:nvSpPr>
          <p:cNvPr id="33" name="Oval 32">
            <a:extLst>
              <a:ext uri="{FF2B5EF4-FFF2-40B4-BE49-F238E27FC236}">
                <a16:creationId xmlns:a16="http://schemas.microsoft.com/office/drawing/2014/main" id="{55ECCF64-E377-4C1E-2364-0BD767F98E9C}"/>
              </a:ext>
            </a:extLst>
          </p:cNvPr>
          <p:cNvSpPr/>
          <p:nvPr/>
        </p:nvSpPr>
        <p:spPr>
          <a:xfrm>
            <a:off x="9170261" y="4135572"/>
            <a:ext cx="2499903" cy="656786"/>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WHEATSFIELD CO-OP</a:t>
            </a:r>
          </a:p>
          <a:p>
            <a:pPr algn="ctr"/>
            <a:r>
              <a:rPr lang="en-US" sz="1100" b="1" dirty="0">
                <a:solidFill>
                  <a:schemeClr val="tx1"/>
                </a:solidFill>
              </a:rPr>
              <a:t>(Iowa)</a:t>
            </a:r>
          </a:p>
          <a:p>
            <a:pPr algn="ctr"/>
            <a:r>
              <a:rPr lang="en-US" sz="1100" b="1" dirty="0">
                <a:solidFill>
                  <a:schemeClr val="tx1"/>
                </a:solidFill>
              </a:rPr>
              <a:t>$4.99/</a:t>
            </a:r>
            <a:r>
              <a:rPr lang="en-US" sz="1100" b="1" dirty="0" err="1">
                <a:solidFill>
                  <a:schemeClr val="tx1"/>
                </a:solidFill>
              </a:rPr>
              <a:t>lb</a:t>
            </a:r>
            <a:endParaRPr lang="en-US" sz="1100" b="1" dirty="0" err="1">
              <a:solidFill>
                <a:schemeClr val="tx1"/>
              </a:solidFill>
              <a:cs typeface="Arial"/>
            </a:endParaRPr>
          </a:p>
        </p:txBody>
      </p:sp>
      <p:sp>
        <p:nvSpPr>
          <p:cNvPr id="34" name="Oval 33">
            <a:extLst>
              <a:ext uri="{FF2B5EF4-FFF2-40B4-BE49-F238E27FC236}">
                <a16:creationId xmlns:a16="http://schemas.microsoft.com/office/drawing/2014/main" id="{CE0E5643-D4CD-4F48-0208-1078176C4110}"/>
              </a:ext>
            </a:extLst>
          </p:cNvPr>
          <p:cNvSpPr/>
          <p:nvPr/>
        </p:nvSpPr>
        <p:spPr>
          <a:xfrm>
            <a:off x="175827" y="1861648"/>
            <a:ext cx="1640390" cy="81715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USDA (National) $0.57/</a:t>
            </a:r>
            <a:r>
              <a:rPr lang="en-US" sz="1100" b="1" dirty="0" err="1">
                <a:solidFill>
                  <a:schemeClr val="tx1"/>
                </a:solidFill>
              </a:rPr>
              <a:t>lb</a:t>
            </a:r>
            <a:endParaRPr lang="en-US" sz="1100" b="1" dirty="0" err="1">
              <a:solidFill>
                <a:schemeClr val="tx1"/>
              </a:solidFill>
              <a:cs typeface="Arial"/>
            </a:endParaRPr>
          </a:p>
        </p:txBody>
      </p:sp>
      <p:sp>
        <p:nvSpPr>
          <p:cNvPr id="35" name="Arrow: Right 34">
            <a:extLst>
              <a:ext uri="{FF2B5EF4-FFF2-40B4-BE49-F238E27FC236}">
                <a16:creationId xmlns:a16="http://schemas.microsoft.com/office/drawing/2014/main" id="{DAA1D471-C501-AC54-4DCB-59F75FD3EBBF}"/>
              </a:ext>
            </a:extLst>
          </p:cNvPr>
          <p:cNvSpPr/>
          <p:nvPr/>
        </p:nvSpPr>
        <p:spPr>
          <a:xfrm>
            <a:off x="2181383" y="1479245"/>
            <a:ext cx="2708890" cy="288575"/>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endParaRPr>
          </a:p>
        </p:txBody>
      </p:sp>
      <p:sp>
        <p:nvSpPr>
          <p:cNvPr id="36" name="Arrow: Right 35">
            <a:extLst>
              <a:ext uri="{FF2B5EF4-FFF2-40B4-BE49-F238E27FC236}">
                <a16:creationId xmlns:a16="http://schemas.microsoft.com/office/drawing/2014/main" id="{1DA870CE-B90F-B6E2-F1AB-BCB1EF331ECA}"/>
              </a:ext>
            </a:extLst>
          </p:cNvPr>
          <p:cNvSpPr/>
          <p:nvPr/>
        </p:nvSpPr>
        <p:spPr>
          <a:xfrm>
            <a:off x="8316403" y="1449261"/>
            <a:ext cx="429585" cy="22716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38" name="Arrow: Right 37">
            <a:extLst>
              <a:ext uri="{FF2B5EF4-FFF2-40B4-BE49-F238E27FC236}">
                <a16:creationId xmlns:a16="http://schemas.microsoft.com/office/drawing/2014/main" id="{D782CEF8-69D2-6792-070E-CAFCF2CBBA1A}"/>
              </a:ext>
            </a:extLst>
          </p:cNvPr>
          <p:cNvSpPr/>
          <p:nvPr/>
        </p:nvSpPr>
        <p:spPr>
          <a:xfrm>
            <a:off x="2152045" y="4812636"/>
            <a:ext cx="2772694" cy="341691"/>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39" name="Arrow: Right 38">
            <a:extLst>
              <a:ext uri="{FF2B5EF4-FFF2-40B4-BE49-F238E27FC236}">
                <a16:creationId xmlns:a16="http://schemas.microsoft.com/office/drawing/2014/main" id="{B08F0862-4CE4-723D-CD45-E6DD0682CFDA}"/>
              </a:ext>
            </a:extLst>
          </p:cNvPr>
          <p:cNvSpPr/>
          <p:nvPr/>
        </p:nvSpPr>
        <p:spPr>
          <a:xfrm>
            <a:off x="1970617" y="3158008"/>
            <a:ext cx="427704" cy="507999"/>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40" name="Oval 39">
            <a:extLst>
              <a:ext uri="{FF2B5EF4-FFF2-40B4-BE49-F238E27FC236}">
                <a16:creationId xmlns:a16="http://schemas.microsoft.com/office/drawing/2014/main" id="{33BF459F-4010-1D10-4464-3B8678B04928}"/>
              </a:ext>
            </a:extLst>
          </p:cNvPr>
          <p:cNvSpPr/>
          <p:nvPr/>
        </p:nvSpPr>
        <p:spPr>
          <a:xfrm>
            <a:off x="2716571" y="2860879"/>
            <a:ext cx="2015780" cy="727949"/>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FARMER’S MARKET (Iowa) </a:t>
            </a:r>
          </a:p>
          <a:p>
            <a:pPr algn="ctr"/>
            <a:r>
              <a:rPr lang="en-US" sz="1100" b="1" dirty="0">
                <a:solidFill>
                  <a:schemeClr val="tx1"/>
                </a:solidFill>
              </a:rPr>
              <a:t> $4.00/</a:t>
            </a:r>
            <a:r>
              <a:rPr lang="en-US" sz="1100" b="1" dirty="0" err="1">
                <a:solidFill>
                  <a:schemeClr val="tx1"/>
                </a:solidFill>
              </a:rPr>
              <a:t>lb</a:t>
            </a:r>
            <a:endParaRPr lang="en-US" sz="1100" b="1" dirty="0" err="1">
              <a:solidFill>
                <a:schemeClr val="tx1"/>
              </a:solidFill>
              <a:cs typeface="Arial"/>
            </a:endParaRPr>
          </a:p>
        </p:txBody>
      </p:sp>
      <p:sp>
        <p:nvSpPr>
          <p:cNvPr id="41" name="Arrow: Right 40">
            <a:extLst>
              <a:ext uri="{FF2B5EF4-FFF2-40B4-BE49-F238E27FC236}">
                <a16:creationId xmlns:a16="http://schemas.microsoft.com/office/drawing/2014/main" id="{4E43698B-6CF9-9BF7-A0A1-6DF4E683EA45}"/>
              </a:ext>
            </a:extLst>
          </p:cNvPr>
          <p:cNvSpPr/>
          <p:nvPr/>
        </p:nvSpPr>
        <p:spPr>
          <a:xfrm>
            <a:off x="8350969" y="4319454"/>
            <a:ext cx="426319" cy="279752"/>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7" name="TextBox 6">
            <a:extLst>
              <a:ext uri="{FF2B5EF4-FFF2-40B4-BE49-F238E27FC236}">
                <a16:creationId xmlns:a16="http://schemas.microsoft.com/office/drawing/2014/main" id="{5814D8B7-4C99-59E4-5141-037F7D4AD26E}"/>
              </a:ext>
            </a:extLst>
          </p:cNvPr>
          <p:cNvSpPr txBox="1"/>
          <p:nvPr/>
        </p:nvSpPr>
        <p:spPr>
          <a:xfrm>
            <a:off x="9596871" y="942248"/>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National source</a:t>
            </a:r>
          </a:p>
        </p:txBody>
      </p:sp>
      <p:sp>
        <p:nvSpPr>
          <p:cNvPr id="14" name="TextBox 13">
            <a:extLst>
              <a:ext uri="{FF2B5EF4-FFF2-40B4-BE49-F238E27FC236}">
                <a16:creationId xmlns:a16="http://schemas.microsoft.com/office/drawing/2014/main" id="{8676CB84-766F-FF92-75E2-E9861443CA1B}"/>
              </a:ext>
            </a:extLst>
          </p:cNvPr>
          <p:cNvSpPr txBox="1"/>
          <p:nvPr/>
        </p:nvSpPr>
        <p:spPr>
          <a:xfrm>
            <a:off x="2324703" y="2339501"/>
            <a:ext cx="282864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Direct to consumer's price</a:t>
            </a:r>
          </a:p>
        </p:txBody>
      </p:sp>
      <p:sp>
        <p:nvSpPr>
          <p:cNvPr id="47" name="TextBox 46">
            <a:extLst>
              <a:ext uri="{FF2B5EF4-FFF2-40B4-BE49-F238E27FC236}">
                <a16:creationId xmlns:a16="http://schemas.microsoft.com/office/drawing/2014/main" id="{1F1B57AF-01C4-CCB7-AB2E-505E80731A8E}"/>
              </a:ext>
            </a:extLst>
          </p:cNvPr>
          <p:cNvSpPr txBox="1"/>
          <p:nvPr/>
        </p:nvSpPr>
        <p:spPr>
          <a:xfrm>
            <a:off x="9566255" y="3383026"/>
            <a:ext cx="150140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Retail price</a:t>
            </a:r>
          </a:p>
        </p:txBody>
      </p:sp>
      <p:sp>
        <p:nvSpPr>
          <p:cNvPr id="2" name="TextBox 1">
            <a:extLst>
              <a:ext uri="{FF2B5EF4-FFF2-40B4-BE49-F238E27FC236}">
                <a16:creationId xmlns:a16="http://schemas.microsoft.com/office/drawing/2014/main" id="{3C161001-00FC-334E-3B58-BC199F7CA820}"/>
              </a:ext>
            </a:extLst>
          </p:cNvPr>
          <p:cNvSpPr txBox="1"/>
          <p:nvPr/>
        </p:nvSpPr>
        <p:spPr>
          <a:xfrm>
            <a:off x="9524299" y="3663675"/>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4" name="TextBox 3">
            <a:extLst>
              <a:ext uri="{FF2B5EF4-FFF2-40B4-BE49-F238E27FC236}">
                <a16:creationId xmlns:a16="http://schemas.microsoft.com/office/drawing/2014/main" id="{32627349-F1ED-CA7B-7B99-0DFC93142B57}"/>
              </a:ext>
            </a:extLst>
          </p:cNvPr>
          <p:cNvSpPr txBox="1"/>
          <p:nvPr/>
        </p:nvSpPr>
        <p:spPr>
          <a:xfrm>
            <a:off x="5718698" y="729537"/>
            <a:ext cx="185518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Wholesale </a:t>
            </a:r>
            <a:r>
              <a:rPr lang="en-US" sz="1600" b="1" dirty="0"/>
              <a:t>price</a:t>
            </a:r>
            <a:endParaRPr lang="en-US"/>
          </a:p>
        </p:txBody>
      </p:sp>
      <p:sp>
        <p:nvSpPr>
          <p:cNvPr id="8" name="TextBox 7">
            <a:extLst>
              <a:ext uri="{FF2B5EF4-FFF2-40B4-BE49-F238E27FC236}">
                <a16:creationId xmlns:a16="http://schemas.microsoft.com/office/drawing/2014/main" id="{2C498045-75EF-541D-AC37-D6CE197CCB73}"/>
              </a:ext>
            </a:extLst>
          </p:cNvPr>
          <p:cNvSpPr txBox="1"/>
          <p:nvPr/>
        </p:nvSpPr>
        <p:spPr>
          <a:xfrm>
            <a:off x="5832228" y="996677"/>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National source</a:t>
            </a:r>
          </a:p>
        </p:txBody>
      </p:sp>
      <p:sp>
        <p:nvSpPr>
          <p:cNvPr id="12" name="TextBox 11">
            <a:extLst>
              <a:ext uri="{FF2B5EF4-FFF2-40B4-BE49-F238E27FC236}">
                <a16:creationId xmlns:a16="http://schemas.microsoft.com/office/drawing/2014/main" id="{BCB48729-DBFC-D40F-7BBC-55F473B0A92D}"/>
              </a:ext>
            </a:extLst>
          </p:cNvPr>
          <p:cNvSpPr txBox="1"/>
          <p:nvPr/>
        </p:nvSpPr>
        <p:spPr>
          <a:xfrm>
            <a:off x="5718698" y="3369321"/>
            <a:ext cx="185518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Wholesale </a:t>
            </a:r>
            <a:r>
              <a:rPr lang="en-US" sz="1600" b="1" dirty="0"/>
              <a:t>price</a:t>
            </a:r>
            <a:endParaRPr lang="en-US"/>
          </a:p>
        </p:txBody>
      </p:sp>
      <p:sp>
        <p:nvSpPr>
          <p:cNvPr id="16" name="TextBox 15">
            <a:extLst>
              <a:ext uri="{FF2B5EF4-FFF2-40B4-BE49-F238E27FC236}">
                <a16:creationId xmlns:a16="http://schemas.microsoft.com/office/drawing/2014/main" id="{BA4986D3-DD0F-48A8-D9AE-AE20311EF06A}"/>
              </a:ext>
            </a:extLst>
          </p:cNvPr>
          <p:cNvSpPr txBox="1"/>
          <p:nvPr/>
        </p:nvSpPr>
        <p:spPr>
          <a:xfrm>
            <a:off x="5904799" y="3681819"/>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44" name="TextBox 43">
            <a:extLst>
              <a:ext uri="{FF2B5EF4-FFF2-40B4-BE49-F238E27FC236}">
                <a16:creationId xmlns:a16="http://schemas.microsoft.com/office/drawing/2014/main" id="{ADB5F0F9-AB70-F8EF-9E9B-DE15F7ABA847}"/>
              </a:ext>
            </a:extLst>
          </p:cNvPr>
          <p:cNvSpPr txBox="1"/>
          <p:nvPr/>
        </p:nvSpPr>
        <p:spPr>
          <a:xfrm>
            <a:off x="2864359" y="2594759"/>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10" name="Oval 9">
            <a:extLst>
              <a:ext uri="{FF2B5EF4-FFF2-40B4-BE49-F238E27FC236}">
                <a16:creationId xmlns:a16="http://schemas.microsoft.com/office/drawing/2014/main" id="{E3B98F2B-0A97-2A34-FA74-6FCBED82BEDE}"/>
              </a:ext>
            </a:extLst>
          </p:cNvPr>
          <p:cNvSpPr/>
          <p:nvPr/>
        </p:nvSpPr>
        <p:spPr>
          <a:xfrm>
            <a:off x="5550574" y="4929992"/>
            <a:ext cx="2528776" cy="58583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cs typeface="Arial"/>
              </a:rPr>
              <a:t>GLOBAL GREENS</a:t>
            </a:r>
            <a:endParaRPr lang="en-US" sz="1100" b="1" dirty="0">
              <a:solidFill>
                <a:schemeClr val="tx1"/>
              </a:solidFill>
            </a:endParaRPr>
          </a:p>
          <a:p>
            <a:pPr algn="ctr"/>
            <a:r>
              <a:rPr lang="en-US" sz="1100" b="1" dirty="0">
                <a:solidFill>
                  <a:schemeClr val="tx1"/>
                </a:solidFill>
              </a:rPr>
              <a:t>(CSA)</a:t>
            </a:r>
            <a:endParaRPr lang="en-US" sz="1100" b="1" dirty="0">
              <a:solidFill>
                <a:schemeClr val="tx1"/>
              </a:solidFill>
              <a:cs typeface="Arial"/>
            </a:endParaRPr>
          </a:p>
          <a:p>
            <a:pPr algn="ctr"/>
            <a:r>
              <a:rPr lang="en-US" sz="1100" b="1" dirty="0">
                <a:solidFill>
                  <a:schemeClr val="tx1"/>
                </a:solidFill>
              </a:rPr>
              <a:t>$2.95/</a:t>
            </a:r>
            <a:r>
              <a:rPr lang="en-US" sz="1100" b="1" dirty="0" err="1">
                <a:solidFill>
                  <a:schemeClr val="tx1"/>
                </a:solidFill>
              </a:rPr>
              <a:t>lb</a:t>
            </a:r>
            <a:endParaRPr lang="en-US" sz="1100" b="1" dirty="0" err="1">
              <a:solidFill>
                <a:schemeClr val="tx1"/>
              </a:solidFill>
              <a:cs typeface="Arial"/>
            </a:endParaRPr>
          </a:p>
        </p:txBody>
      </p:sp>
      <p:sp>
        <p:nvSpPr>
          <p:cNvPr id="5" name="Google Shape;515;p9">
            <a:extLst>
              <a:ext uri="{FF2B5EF4-FFF2-40B4-BE49-F238E27FC236}">
                <a16:creationId xmlns:a16="http://schemas.microsoft.com/office/drawing/2014/main" id="{963E8466-2F6D-8F64-ED0B-6B6E7A7DB0BC}"/>
              </a:ext>
            </a:extLst>
          </p:cNvPr>
          <p:cNvSpPr/>
          <p:nvPr/>
        </p:nvSpPr>
        <p:spPr>
          <a:xfrm>
            <a:off x="37566" y="5319"/>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23" name="Google Shape;516;p9">
            <a:extLst>
              <a:ext uri="{FF2B5EF4-FFF2-40B4-BE49-F238E27FC236}">
                <a16:creationId xmlns:a16="http://schemas.microsoft.com/office/drawing/2014/main" id="{21C4F1FA-5769-6C0F-931F-8887A2D93438}"/>
              </a:ext>
            </a:extLst>
          </p:cNvPr>
          <p:cNvSpPr txBox="1"/>
          <p:nvPr/>
        </p:nvSpPr>
        <p:spPr>
          <a:xfrm>
            <a:off x="-356616" y="486819"/>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45" name="TextBox 44">
            <a:extLst>
              <a:ext uri="{FF2B5EF4-FFF2-40B4-BE49-F238E27FC236}">
                <a16:creationId xmlns:a16="http://schemas.microsoft.com/office/drawing/2014/main" id="{5D07F540-F946-F87C-5DD2-9E171F43D9FE}"/>
              </a:ext>
            </a:extLst>
          </p:cNvPr>
          <p:cNvSpPr txBox="1"/>
          <p:nvPr/>
        </p:nvSpPr>
        <p:spPr>
          <a:xfrm>
            <a:off x="212244" y="986068"/>
            <a:ext cx="160397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a:defRPr>
                <a:solidFill>
                  <a:srgbClr val="000000"/>
                </a:solidFill>
                <a:latin typeface="Arial"/>
                <a:ea typeface="Arial"/>
                <a:cs typeface="Arial"/>
              </a:defRPr>
            </a:lvl1pPr>
            <a:lvl2pPr>
              <a:defRPr>
                <a:solidFill>
                  <a:srgbClr val="000000"/>
                </a:solidFill>
                <a:latin typeface="Arial"/>
                <a:ea typeface="Arial"/>
                <a:cs typeface="Arial"/>
              </a:defRPr>
            </a:lvl2pPr>
            <a:lvl3pPr>
              <a:defRPr>
                <a:solidFill>
                  <a:srgbClr val="000000"/>
                </a:solidFill>
                <a:latin typeface="Arial"/>
                <a:ea typeface="Arial"/>
                <a:cs typeface="Arial"/>
              </a:defRPr>
            </a:lvl3pPr>
            <a:lvl4pPr>
              <a:defRPr>
                <a:solidFill>
                  <a:srgbClr val="000000"/>
                </a:solidFill>
                <a:latin typeface="Arial"/>
                <a:ea typeface="Arial"/>
                <a:cs typeface="Arial"/>
              </a:defRPr>
            </a:lvl4pPr>
            <a:lvl5pPr>
              <a:defRPr>
                <a:solidFill>
                  <a:srgbClr val="000000"/>
                </a:solidFill>
                <a:latin typeface="Arial"/>
                <a:ea typeface="Arial"/>
                <a:cs typeface="Arial"/>
              </a:defRPr>
            </a:lvl5pPr>
            <a:lvl6pPr>
              <a:defRPr>
                <a:solidFill>
                  <a:srgbClr val="000000"/>
                </a:solidFill>
                <a:latin typeface="Arial"/>
                <a:ea typeface="Arial"/>
                <a:cs typeface="Arial"/>
              </a:defRPr>
            </a:lvl6pPr>
            <a:lvl7pPr>
              <a:defRPr>
                <a:solidFill>
                  <a:srgbClr val="000000"/>
                </a:solidFill>
                <a:latin typeface="Arial"/>
                <a:ea typeface="Arial"/>
                <a:cs typeface="Arial"/>
              </a:defRPr>
            </a:lvl7pPr>
            <a:lvl8pPr>
              <a:defRPr>
                <a:solidFill>
                  <a:srgbClr val="000000"/>
                </a:solidFill>
                <a:latin typeface="Arial"/>
                <a:ea typeface="Arial"/>
                <a:cs typeface="Arial"/>
              </a:defRPr>
            </a:lvl8pPr>
            <a:lvl9pPr>
              <a:defRPr>
                <a:solidFill>
                  <a:srgbClr val="000000"/>
                </a:solidFill>
                <a:latin typeface="Arial"/>
                <a:ea typeface="Arial"/>
                <a:cs typeface="Arial"/>
              </a:defRPr>
            </a:lvl9pPr>
          </a:lstStyle>
          <a:p>
            <a:pPr algn="ctr"/>
            <a:r>
              <a:rPr lang="en-US" b="1" dirty="0"/>
              <a:t>Grower price</a:t>
            </a:r>
          </a:p>
        </p:txBody>
      </p:sp>
      <p:sp>
        <p:nvSpPr>
          <p:cNvPr id="48" name="Rectangle 47">
            <a:extLst>
              <a:ext uri="{FF2B5EF4-FFF2-40B4-BE49-F238E27FC236}">
                <a16:creationId xmlns:a16="http://schemas.microsoft.com/office/drawing/2014/main" id="{20E0556E-BE44-28AC-3144-AC97FB173E8A}"/>
              </a:ext>
            </a:extLst>
          </p:cNvPr>
          <p:cNvSpPr/>
          <p:nvPr/>
        </p:nvSpPr>
        <p:spPr>
          <a:xfrm>
            <a:off x="2448245" y="85253"/>
            <a:ext cx="6976684"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Calibri" panose="020F0502020204030204" pitchFamily="34" charset="0"/>
                <a:cs typeface="Calibri" panose="020F0502020204030204" pitchFamily="34" charset="0"/>
              </a:rPr>
              <a:t>Tomato (Heirloom) Non-Organic Price FY 2021</a:t>
            </a:r>
          </a:p>
        </p:txBody>
      </p:sp>
      <p:sp>
        <p:nvSpPr>
          <p:cNvPr id="6" name="Google Shape;89;p1">
            <a:extLst>
              <a:ext uri="{FF2B5EF4-FFF2-40B4-BE49-F238E27FC236}">
                <a16:creationId xmlns:a16="http://schemas.microsoft.com/office/drawing/2014/main" id="{ACB9F880-87B0-3814-4DA9-6E9736A6346B}"/>
              </a:ext>
            </a:extLst>
          </p:cNvPr>
          <p:cNvSpPr/>
          <p:nvPr/>
        </p:nvSpPr>
        <p:spPr>
          <a:xfrm>
            <a:off x="18143"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 name="Slide Number Placeholder 2">
            <a:extLst>
              <a:ext uri="{FF2B5EF4-FFF2-40B4-BE49-F238E27FC236}">
                <a16:creationId xmlns:a16="http://schemas.microsoft.com/office/drawing/2014/main" id="{C80099B1-92CF-D53D-9606-7267EBDE30DC}"/>
              </a:ext>
            </a:extLst>
          </p:cNvPr>
          <p:cNvSpPr txBox="1">
            <a:spLocks/>
          </p:cNvSpPr>
          <p:nvPr/>
        </p:nvSpPr>
        <p:spPr>
          <a:xfrm>
            <a:off x="9285891" y="6565446"/>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solidFill>
                  <a:schemeClr val="bg1"/>
                </a:solidFill>
              </a:rPr>
              <a:pPr/>
              <a:t>17</a:t>
            </a:fld>
            <a:endParaRPr lang="en-US" dirty="0">
              <a:solidFill>
                <a:schemeClr val="bg1"/>
              </a:solidFill>
            </a:endParaRPr>
          </a:p>
        </p:txBody>
      </p:sp>
      <p:sp>
        <p:nvSpPr>
          <p:cNvPr id="25" name="Footer Placeholder 9">
            <a:extLst>
              <a:ext uri="{FF2B5EF4-FFF2-40B4-BE49-F238E27FC236}">
                <a16:creationId xmlns:a16="http://schemas.microsoft.com/office/drawing/2014/main" id="{8AEAFB25-17F9-3E4C-6F24-475CD91609A0}"/>
              </a:ext>
            </a:extLst>
          </p:cNvPr>
          <p:cNvSpPr>
            <a:spLocks noGrp="1"/>
          </p:cNvSpPr>
          <p:nvPr>
            <p:ph type="ftr" idx="11"/>
          </p:nvPr>
        </p:nvSpPr>
        <p:spPr>
          <a:xfrm>
            <a:off x="18144" y="6598556"/>
            <a:ext cx="6187966" cy="304801"/>
          </a:xfrm>
        </p:spPr>
        <p:txBody>
          <a:bodyPr/>
          <a:lstStyle/>
          <a:p>
            <a:pPr algn="l"/>
            <a:r>
              <a:rPr lang="en-US" sz="1400" dirty="0">
                <a:solidFill>
                  <a:schemeClr val="bg1"/>
                </a:solidFill>
                <a:latin typeface="+mn-lt"/>
              </a:rPr>
              <a:t>Data Science for Public Good - AIIRA Wholesale Local Food Benchmarking</a:t>
            </a:r>
          </a:p>
        </p:txBody>
      </p:sp>
      <p:sp>
        <p:nvSpPr>
          <p:cNvPr id="43" name="TextBox 42">
            <a:extLst>
              <a:ext uri="{FF2B5EF4-FFF2-40B4-BE49-F238E27FC236}">
                <a16:creationId xmlns:a16="http://schemas.microsoft.com/office/drawing/2014/main" id="{27820633-EF21-8A4D-F241-9DFB29D97BC1}"/>
              </a:ext>
            </a:extLst>
          </p:cNvPr>
          <p:cNvSpPr txBox="1"/>
          <p:nvPr/>
        </p:nvSpPr>
        <p:spPr>
          <a:xfrm>
            <a:off x="18142" y="5798784"/>
            <a:ext cx="12065000" cy="1061829"/>
          </a:xfrm>
          <a:prstGeom prst="rect">
            <a:avLst/>
          </a:prstGeom>
          <a:noFill/>
        </p:spPr>
        <p:txBody>
          <a:bodyPr wrap="square" lIns="91440" tIns="45720" rIns="91440" bIns="45720" anchor="t">
            <a:spAutoFit/>
          </a:bodyPr>
          <a:lstStyle/>
          <a:p>
            <a:pPr marL="342900" indent="-342900">
              <a:buFont typeface="Arial"/>
              <a:buAutoNum type="arabicPeriod"/>
            </a:pPr>
            <a:r>
              <a:rPr lang="en-US" sz="900" dirty="0">
                <a:latin typeface="Calibri" panose="020F0502020204030204" pitchFamily="34" charset="0"/>
                <a:cs typeface="Calibri" panose="020F0502020204030204" pitchFamily="34" charset="0"/>
              </a:rPr>
              <a:t>G</a:t>
            </a:r>
            <a:r>
              <a:rPr lang="en-US" sz="900" i="0" dirty="0">
                <a:effectLst/>
                <a:latin typeface="Calibri" panose="020F0502020204030204" pitchFamily="34" charset="0"/>
                <a:cs typeface="Calibri" panose="020F0502020204030204" pitchFamily="34" charset="0"/>
              </a:rPr>
              <a:t>rower price </a:t>
            </a:r>
            <a:r>
              <a:rPr lang="en-US" sz="900" dirty="0">
                <a:latin typeface="Calibri" panose="020F0502020204030204" pitchFamily="34" charset="0"/>
                <a:cs typeface="Calibri" panose="020F0502020204030204" pitchFamily="34" charset="0"/>
              </a:rPr>
              <a:t>- </a:t>
            </a:r>
            <a:r>
              <a:rPr lang="en-US" sz="900" i="0" dirty="0">
                <a:effectLst/>
                <a:latin typeface="Calibri" panose="020F0502020204030204" pitchFamily="34" charset="0"/>
                <a:cs typeface="Calibri" panose="020F0502020204030204" pitchFamily="34" charset="0"/>
              </a:rPr>
              <a:t>price the grower (e</a:t>
            </a:r>
            <a:r>
              <a:rPr lang="en-US" sz="900" dirty="0">
                <a:latin typeface="Calibri" panose="020F0502020204030204" pitchFamily="34" charset="0"/>
                <a:cs typeface="Calibri" panose="020F0502020204030204" pitchFamily="34" charset="0"/>
              </a:rPr>
              <a:t>x-</a:t>
            </a:r>
            <a:r>
              <a:rPr lang="en-US" sz="900" i="0" dirty="0">
                <a:effectLst/>
                <a:latin typeface="Calibri" panose="020F0502020204030204" pitchFamily="34" charset="0"/>
                <a:cs typeface="Calibri" panose="020F0502020204030204" pitchFamily="34" charset="0"/>
              </a:rPr>
              <a:t> farmer) receives (</a:t>
            </a:r>
            <a:r>
              <a:rPr lang="en-US" sz="900" i="0" dirty="0">
                <a:effectLst/>
                <a:latin typeface="Calibri" panose="020F0502020204030204" pitchFamily="34" charset="0"/>
                <a:cs typeface="Calibri" panose="020F0502020204030204" pitchFamily="34" charset="0"/>
                <a:hlinkClick r:id="rId3" tooltip="https://www.ers.usda.gov/data-products/fruit-and-tree-nuts-data/fruit-and-tree-nuts-yearbook-tables/"/>
              </a:rPr>
              <a:t>https://www.ers.usda.gov/data-products/fruit-and-tree-nuts-data/fruit-and-tree-nuts-yearbook-tables/</a:t>
            </a:r>
            <a:endParaRPr lang="en-US" sz="900" i="0" dirty="0">
              <a:effectLst/>
              <a:latin typeface="Calibri" panose="020F0502020204030204" pitchFamily="34" charset="0"/>
              <a:cs typeface="Calibri" panose="020F0502020204030204" pitchFamily="34" charset="0"/>
            </a:endParaRPr>
          </a:p>
          <a:p>
            <a:pPr marL="342900" indent="-342900" algn="l">
              <a:buAutoNum type="arabicPeriod"/>
            </a:pPr>
            <a:r>
              <a:rPr lang="en-US" sz="900" dirty="0">
                <a:latin typeface="Calibri" panose="020F0502020204030204" pitchFamily="34" charset="0"/>
                <a:cs typeface="Calibri" panose="020F0502020204030204" pitchFamily="34" charset="0"/>
              </a:rPr>
              <a:t>W</a:t>
            </a:r>
            <a:r>
              <a:rPr lang="en-US" sz="900" i="0" dirty="0">
                <a:effectLst/>
                <a:latin typeface="Calibri" panose="020F0502020204030204" pitchFamily="34" charset="0"/>
                <a:cs typeface="Calibri" panose="020F0502020204030204" pitchFamily="34" charset="0"/>
              </a:rPr>
              <a:t>holesale price</a:t>
            </a:r>
            <a:r>
              <a:rPr lang="en-US" sz="900" dirty="0">
                <a:latin typeface="Calibri" panose="020F0502020204030204" pitchFamily="34" charset="0"/>
                <a:cs typeface="Calibri" panose="020F0502020204030204" pitchFamily="34" charset="0"/>
              </a:rPr>
              <a:t> - </a:t>
            </a:r>
            <a:r>
              <a:rPr lang="en-US" sz="900" i="0" dirty="0">
                <a:effectLst/>
                <a:latin typeface="Calibri" panose="020F0502020204030204" pitchFamily="34" charset="0"/>
                <a:cs typeface="Calibri" panose="020F0502020204030204" pitchFamily="34" charset="0"/>
              </a:rPr>
              <a:t>price received by the wholesaler if there is one between the grower and the retailer</a:t>
            </a:r>
          </a:p>
          <a:p>
            <a:pPr marL="342900" indent="-342900" algn="l">
              <a:buAutoNum type="arabicPeriod"/>
            </a:pPr>
            <a:r>
              <a:rPr lang="en-US" sz="900" dirty="0">
                <a:latin typeface="Calibri" panose="020F0502020204030204" pitchFamily="34" charset="0"/>
                <a:cs typeface="Calibri" panose="020F0502020204030204" pitchFamily="34" charset="0"/>
              </a:rPr>
              <a:t>R</a:t>
            </a:r>
            <a:r>
              <a:rPr lang="en-US" sz="900" i="0" dirty="0">
                <a:effectLst/>
                <a:latin typeface="Calibri" panose="020F0502020204030204" pitchFamily="34" charset="0"/>
                <a:cs typeface="Calibri" panose="020F0502020204030204" pitchFamily="34" charset="0"/>
              </a:rPr>
              <a:t>etail price </a:t>
            </a:r>
            <a:r>
              <a:rPr lang="en-US" sz="900" dirty="0">
                <a:latin typeface="Calibri" panose="020F0502020204030204" pitchFamily="34" charset="0"/>
                <a:cs typeface="Calibri" panose="020F0502020204030204" pitchFamily="34" charset="0"/>
              </a:rPr>
              <a:t>- </a:t>
            </a:r>
            <a:r>
              <a:rPr lang="en-US" sz="900" i="0" dirty="0">
                <a:effectLst/>
                <a:latin typeface="Calibri" panose="020F0502020204030204" pitchFamily="34" charset="0"/>
                <a:cs typeface="Calibri" panose="020F0502020204030204" pitchFamily="34" charset="0"/>
              </a:rPr>
              <a:t>price received by the store or retail outlet</a:t>
            </a:r>
            <a:br>
              <a:rPr lang="en-US" sz="900" i="0" dirty="0">
                <a:effectLst/>
                <a:latin typeface="Calibri" panose="020F0502020204030204" pitchFamily="34" charset="0"/>
                <a:cs typeface="Calibri" panose="020F0502020204030204" pitchFamily="34" charset="0"/>
              </a:rPr>
            </a:br>
            <a:r>
              <a:rPr lang="en-US" sz="900" i="0" dirty="0">
                <a:effectLst/>
                <a:latin typeface="Calibri" panose="020F0502020204030204" pitchFamily="34" charset="0"/>
                <a:cs typeface="Calibri" panose="020F0502020204030204" pitchFamily="34" charset="0"/>
              </a:rPr>
              <a:t>Source: (Retailing and Wholesaling SME) - Anne Byrne (</a:t>
            </a:r>
            <a:r>
              <a:rPr lang="en-US" sz="900" i="0" dirty="0">
                <a:effectLst/>
                <a:latin typeface="Calibri" panose="020F0502020204030204" pitchFamily="34" charset="0"/>
                <a:cs typeface="Calibri" panose="020F0502020204030204" pitchFamily="34" charset="0"/>
                <a:hlinkClick r:id="rId4"/>
              </a:rPr>
              <a:t>anne.byrne@usda.gov</a:t>
            </a:r>
            <a:r>
              <a:rPr lang="en-US" sz="900" i="0" dirty="0">
                <a:effectLst/>
                <a:latin typeface="Calibri" panose="020F0502020204030204" pitchFamily="34" charset="0"/>
                <a:cs typeface="Calibri" panose="020F0502020204030204" pitchFamily="34" charset="0"/>
              </a:rPr>
              <a:t>)</a:t>
            </a:r>
          </a:p>
          <a:p>
            <a:pPr marL="342900" indent="-342900">
              <a:buAutoNum type="arabicPeriod"/>
            </a:pPr>
            <a:r>
              <a:rPr lang="en-US" sz="900" dirty="0">
                <a:latin typeface="Calibri"/>
                <a:cs typeface="Calibri"/>
              </a:rPr>
              <a:t>Farmer’s market price gathered from Ames Farmer's Market</a:t>
            </a:r>
            <a:endParaRPr lang="en-US" sz="900" dirty="0">
              <a:latin typeface="Calibri" panose="020F0502020204030204" pitchFamily="34" charset="0"/>
              <a:cs typeface="Calibri" panose="020F0502020204030204" pitchFamily="34" charset="0"/>
            </a:endParaRPr>
          </a:p>
          <a:p>
            <a:pPr marL="342900" indent="-342900" algn="l">
              <a:buAutoNum type="arabicPeriod"/>
            </a:pPr>
            <a:endParaRPr lang="en-US" sz="900" i="0" dirty="0">
              <a:effectLst/>
              <a:latin typeface="Calibri" panose="020F0502020204030204" pitchFamily="34" charset="0"/>
              <a:cs typeface="Calibri" panose="020F0502020204030204" pitchFamily="34" charset="0"/>
            </a:endParaRPr>
          </a:p>
          <a:p>
            <a:pPr algn="l"/>
            <a:endParaRPr lang="en-US" sz="900" i="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205998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Rounded Corners 36">
            <a:extLst>
              <a:ext uri="{FF2B5EF4-FFF2-40B4-BE49-F238E27FC236}">
                <a16:creationId xmlns:a16="http://schemas.microsoft.com/office/drawing/2014/main" id="{C0F80F79-2A17-1DD0-7688-A975265EC30E}"/>
              </a:ext>
            </a:extLst>
          </p:cNvPr>
          <p:cNvSpPr/>
          <p:nvPr/>
        </p:nvSpPr>
        <p:spPr>
          <a:xfrm>
            <a:off x="2448245" y="2232298"/>
            <a:ext cx="2559685" cy="2322135"/>
          </a:xfrm>
          <a:prstGeom prst="round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20000"/>
                  <a:lumOff val="80000"/>
                </a:schemeClr>
              </a:solidFill>
            </a:endParaRPr>
          </a:p>
        </p:txBody>
      </p:sp>
      <p:sp>
        <p:nvSpPr>
          <p:cNvPr id="9" name="Rectangle: Rounded Corners 8">
            <a:extLst>
              <a:ext uri="{FF2B5EF4-FFF2-40B4-BE49-F238E27FC236}">
                <a16:creationId xmlns:a16="http://schemas.microsoft.com/office/drawing/2014/main" id="{4C241F36-0C11-D4EA-015A-8443A98DE3B9}"/>
              </a:ext>
            </a:extLst>
          </p:cNvPr>
          <p:cNvSpPr/>
          <p:nvPr/>
        </p:nvSpPr>
        <p:spPr>
          <a:xfrm>
            <a:off x="8921573" y="3354290"/>
            <a:ext cx="3036789" cy="2323408"/>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Rounded Corners 10">
            <a:extLst>
              <a:ext uri="{FF2B5EF4-FFF2-40B4-BE49-F238E27FC236}">
                <a16:creationId xmlns:a16="http://schemas.microsoft.com/office/drawing/2014/main" id="{2F8ABC98-ABCF-E2F7-E122-CDBF1F96A033}"/>
              </a:ext>
            </a:extLst>
          </p:cNvPr>
          <p:cNvSpPr/>
          <p:nvPr/>
        </p:nvSpPr>
        <p:spPr>
          <a:xfrm>
            <a:off x="5230543" y="3355774"/>
            <a:ext cx="2982253" cy="232659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E106F1C8-9EBF-ED50-5A53-E9BF3C5AE0B5}"/>
              </a:ext>
            </a:extLst>
          </p:cNvPr>
          <p:cNvSpPr/>
          <p:nvPr/>
        </p:nvSpPr>
        <p:spPr>
          <a:xfrm>
            <a:off x="8923695" y="677905"/>
            <a:ext cx="2978030" cy="2322832"/>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25E20F97-D114-2AE2-BAD5-B6DB0472BF47}"/>
              </a:ext>
            </a:extLst>
          </p:cNvPr>
          <p:cNvSpPr/>
          <p:nvPr/>
        </p:nvSpPr>
        <p:spPr>
          <a:xfrm>
            <a:off x="5152011" y="699840"/>
            <a:ext cx="2979505" cy="2317738"/>
          </a:xfrm>
          <a:prstGeom prst="roundRect">
            <a:avLst/>
          </a:prstGeom>
          <a:solidFill>
            <a:schemeClr val="accent5">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5CFB912C-1D54-0A47-6997-368F5CC20C13}"/>
              </a:ext>
            </a:extLst>
          </p:cNvPr>
          <p:cNvSpPr/>
          <p:nvPr/>
        </p:nvSpPr>
        <p:spPr>
          <a:xfrm>
            <a:off x="72191" y="851548"/>
            <a:ext cx="1846122" cy="4824798"/>
          </a:xfrm>
          <a:prstGeom prst="roundRect">
            <a:avLst/>
          </a:prstGeom>
          <a:solidFill>
            <a:schemeClr val="accent6">
              <a:alpha val="50000"/>
            </a:schemeClr>
          </a:solidFill>
          <a:ln w="15875" cmpd="sng">
            <a:solidFill>
              <a:schemeClr val="tx1"/>
            </a:solidFill>
            <a:prstDash val="solid"/>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200">
              <a:solidFill>
                <a:schemeClr val="tx1"/>
              </a:solidFill>
            </a:endParaRPr>
          </a:p>
        </p:txBody>
      </p:sp>
      <p:sp>
        <p:nvSpPr>
          <p:cNvPr id="19" name="Slide Number Placeholder 2">
            <a:extLst>
              <a:ext uri="{FF2B5EF4-FFF2-40B4-BE49-F238E27FC236}">
                <a16:creationId xmlns:a16="http://schemas.microsoft.com/office/drawing/2014/main" id="{C4B31FF3-5F49-9525-899A-A02822FFA33F}"/>
              </a:ext>
            </a:extLst>
          </p:cNvPr>
          <p:cNvSpPr>
            <a:spLocks noGrp="1"/>
          </p:cNvSpPr>
          <p:nvPr>
            <p:ph type="sldNum" idx="12"/>
          </p:nvPr>
        </p:nvSpPr>
        <p:spPr>
          <a:xfrm>
            <a:off x="9258677" y="6492875"/>
            <a:ext cx="2743200" cy="365125"/>
          </a:xfrm>
        </p:spPr>
        <p:txBody>
          <a:bodyPr/>
          <a:lstStyle/>
          <a:p>
            <a:pPr marL="0" lvl="0" indent="0" algn="r" rtl="0">
              <a:spcBef>
                <a:spcPts val="0"/>
              </a:spcBef>
              <a:spcAft>
                <a:spcPts val="0"/>
              </a:spcAft>
              <a:buNone/>
            </a:pPr>
            <a:fld id="{00000000-1234-1234-1234-123412341234}" type="slidenum">
              <a:rPr lang="en-US" smtClean="0">
                <a:solidFill>
                  <a:schemeClr val="bg1"/>
                </a:solidFill>
              </a:rPr>
              <a:t>18</a:t>
            </a:fld>
            <a:endParaRPr lang="en-US" dirty="0">
              <a:solidFill>
                <a:schemeClr val="bg1"/>
              </a:solidFill>
            </a:endParaRPr>
          </a:p>
        </p:txBody>
      </p:sp>
      <p:sp>
        <p:nvSpPr>
          <p:cNvPr id="26" name="Oval 25">
            <a:extLst>
              <a:ext uri="{FF2B5EF4-FFF2-40B4-BE49-F238E27FC236}">
                <a16:creationId xmlns:a16="http://schemas.microsoft.com/office/drawing/2014/main" id="{73199628-E92E-51CE-578F-36272083A1C6}"/>
              </a:ext>
            </a:extLst>
          </p:cNvPr>
          <p:cNvSpPr/>
          <p:nvPr/>
        </p:nvSpPr>
        <p:spPr>
          <a:xfrm>
            <a:off x="102769" y="3673363"/>
            <a:ext cx="1712422" cy="882152"/>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WHEATSFIELD CO-OP</a:t>
            </a:r>
          </a:p>
          <a:p>
            <a:pPr algn="ctr"/>
            <a:r>
              <a:rPr lang="en-US" sz="1100" b="1" dirty="0">
                <a:solidFill>
                  <a:schemeClr val="tx1"/>
                </a:solidFill>
              </a:rPr>
              <a:t>(Iowa)</a:t>
            </a:r>
          </a:p>
          <a:p>
            <a:pPr algn="ctr"/>
            <a:r>
              <a:rPr lang="en-US" sz="1100" b="1" dirty="0">
                <a:solidFill>
                  <a:schemeClr val="tx1"/>
                </a:solidFill>
              </a:rPr>
              <a:t>$3.75/</a:t>
            </a:r>
            <a:r>
              <a:rPr lang="en-US" sz="1100" b="1" dirty="0" err="1">
                <a:solidFill>
                  <a:schemeClr val="tx1"/>
                </a:solidFill>
              </a:rPr>
              <a:t>lb</a:t>
            </a:r>
            <a:endParaRPr lang="en-US" sz="1100" b="1" dirty="0" err="1">
              <a:solidFill>
                <a:schemeClr val="tx1"/>
              </a:solidFill>
              <a:cs typeface="Arial"/>
            </a:endParaRPr>
          </a:p>
        </p:txBody>
      </p:sp>
      <p:sp>
        <p:nvSpPr>
          <p:cNvPr id="27" name="Oval 26">
            <a:extLst>
              <a:ext uri="{FF2B5EF4-FFF2-40B4-BE49-F238E27FC236}">
                <a16:creationId xmlns:a16="http://schemas.microsoft.com/office/drawing/2014/main" id="{1E7E4908-5D18-7914-B7EF-40C9AE038CDA}"/>
              </a:ext>
            </a:extLst>
          </p:cNvPr>
          <p:cNvSpPr/>
          <p:nvPr/>
        </p:nvSpPr>
        <p:spPr>
          <a:xfrm>
            <a:off x="5561158" y="4220909"/>
            <a:ext cx="2528776" cy="58583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ISU DINNING</a:t>
            </a:r>
          </a:p>
          <a:p>
            <a:pPr algn="ctr"/>
            <a:r>
              <a:rPr lang="en-US" sz="1100" b="1" dirty="0">
                <a:solidFill>
                  <a:schemeClr val="tx1"/>
                </a:solidFill>
              </a:rPr>
              <a:t>(Institution price)</a:t>
            </a:r>
          </a:p>
          <a:p>
            <a:pPr algn="ctr"/>
            <a:r>
              <a:rPr lang="en-US" sz="1100" b="1" dirty="0">
                <a:solidFill>
                  <a:schemeClr val="tx1"/>
                </a:solidFill>
              </a:rPr>
              <a:t>$2.00/</a:t>
            </a:r>
            <a:r>
              <a:rPr lang="en-US" sz="1100" b="1" dirty="0" err="1">
                <a:solidFill>
                  <a:schemeClr val="tx1"/>
                </a:solidFill>
              </a:rPr>
              <a:t>lb</a:t>
            </a:r>
            <a:endParaRPr lang="en-US" sz="1100" b="1" dirty="0" err="1">
              <a:solidFill>
                <a:schemeClr val="tx1"/>
              </a:solidFill>
              <a:cs typeface="Arial"/>
            </a:endParaRPr>
          </a:p>
        </p:txBody>
      </p:sp>
      <p:sp>
        <p:nvSpPr>
          <p:cNvPr id="28" name="Oval 27">
            <a:extLst>
              <a:ext uri="{FF2B5EF4-FFF2-40B4-BE49-F238E27FC236}">
                <a16:creationId xmlns:a16="http://schemas.microsoft.com/office/drawing/2014/main" id="{E4304D2F-4759-7144-EB15-889724B2903D}"/>
              </a:ext>
            </a:extLst>
          </p:cNvPr>
          <p:cNvSpPr/>
          <p:nvPr/>
        </p:nvSpPr>
        <p:spPr>
          <a:xfrm>
            <a:off x="5346836" y="1649083"/>
            <a:ext cx="2528776" cy="585832"/>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SYSCO </a:t>
            </a:r>
          </a:p>
          <a:p>
            <a:pPr algn="ctr"/>
            <a:r>
              <a:rPr lang="en-US" sz="1100" b="1" dirty="0">
                <a:solidFill>
                  <a:schemeClr val="tx1"/>
                </a:solidFill>
              </a:rPr>
              <a:t>(Iowa Local Restaurant)</a:t>
            </a:r>
          </a:p>
          <a:p>
            <a:pPr algn="ctr"/>
            <a:r>
              <a:rPr lang="en-US" sz="1100" b="1" dirty="0">
                <a:solidFill>
                  <a:schemeClr val="tx1"/>
                </a:solidFill>
              </a:rPr>
              <a:t>$2.16/</a:t>
            </a:r>
            <a:r>
              <a:rPr lang="en-US" sz="1100" b="1" dirty="0" err="1">
                <a:solidFill>
                  <a:schemeClr val="tx1"/>
                </a:solidFill>
              </a:rPr>
              <a:t>lb</a:t>
            </a:r>
            <a:endParaRPr lang="en-US" sz="1100" b="1" dirty="0" err="1">
              <a:solidFill>
                <a:schemeClr val="tx1"/>
              </a:solidFill>
              <a:cs typeface="Arial"/>
            </a:endParaRPr>
          </a:p>
        </p:txBody>
      </p:sp>
      <p:sp>
        <p:nvSpPr>
          <p:cNvPr id="29" name="TextBox 28">
            <a:extLst>
              <a:ext uri="{FF2B5EF4-FFF2-40B4-BE49-F238E27FC236}">
                <a16:creationId xmlns:a16="http://schemas.microsoft.com/office/drawing/2014/main" id="{75FCC454-D744-456E-0422-9135B1FE7AC5}"/>
              </a:ext>
            </a:extLst>
          </p:cNvPr>
          <p:cNvSpPr txBox="1"/>
          <p:nvPr/>
        </p:nvSpPr>
        <p:spPr>
          <a:xfrm>
            <a:off x="9664770" y="647894"/>
            <a:ext cx="149233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Retail </a:t>
            </a:r>
            <a:r>
              <a:rPr lang="en-US" sz="1600" b="1" dirty="0"/>
              <a:t>price</a:t>
            </a:r>
            <a:endParaRPr lang="en-US"/>
          </a:p>
        </p:txBody>
      </p:sp>
      <p:sp>
        <p:nvSpPr>
          <p:cNvPr id="30" name="Oval 29">
            <a:extLst>
              <a:ext uri="{FF2B5EF4-FFF2-40B4-BE49-F238E27FC236}">
                <a16:creationId xmlns:a16="http://schemas.microsoft.com/office/drawing/2014/main" id="{E765810A-9D03-80F9-082E-353EDD9D86DE}"/>
              </a:ext>
            </a:extLst>
          </p:cNvPr>
          <p:cNvSpPr/>
          <p:nvPr/>
        </p:nvSpPr>
        <p:spPr>
          <a:xfrm>
            <a:off x="9263189" y="1245028"/>
            <a:ext cx="2472662" cy="69779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WALMART</a:t>
            </a:r>
          </a:p>
          <a:p>
            <a:pPr algn="ctr"/>
            <a:r>
              <a:rPr lang="en-US" sz="1100" b="1" dirty="0">
                <a:solidFill>
                  <a:schemeClr val="tx1"/>
                </a:solidFill>
              </a:rPr>
              <a:t>(Supermarket National)</a:t>
            </a:r>
          </a:p>
          <a:p>
            <a:pPr algn="ctr"/>
            <a:r>
              <a:rPr lang="en-US" sz="1100" b="1" dirty="0">
                <a:solidFill>
                  <a:schemeClr val="tx1"/>
                </a:solidFill>
              </a:rPr>
              <a:t>$2.21/</a:t>
            </a:r>
            <a:r>
              <a:rPr lang="en-US" sz="1100" b="1" dirty="0" err="1">
                <a:solidFill>
                  <a:schemeClr val="tx1"/>
                </a:solidFill>
              </a:rPr>
              <a:t>lb</a:t>
            </a:r>
            <a:endParaRPr lang="en-US" sz="1100" b="1" dirty="0" err="1">
              <a:solidFill>
                <a:schemeClr val="tx1"/>
              </a:solidFill>
              <a:cs typeface="Arial"/>
            </a:endParaRPr>
          </a:p>
        </p:txBody>
      </p:sp>
      <p:sp>
        <p:nvSpPr>
          <p:cNvPr id="31" name="Oval 30">
            <a:extLst>
              <a:ext uri="{FF2B5EF4-FFF2-40B4-BE49-F238E27FC236}">
                <a16:creationId xmlns:a16="http://schemas.microsoft.com/office/drawing/2014/main" id="{C6F8EBF0-419C-B0A7-13F7-AFD573C54000}"/>
              </a:ext>
            </a:extLst>
          </p:cNvPr>
          <p:cNvSpPr/>
          <p:nvPr/>
        </p:nvSpPr>
        <p:spPr>
          <a:xfrm>
            <a:off x="9308601" y="2025880"/>
            <a:ext cx="2431787" cy="69779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USDA (Midwest) </a:t>
            </a:r>
          </a:p>
          <a:p>
            <a:pPr algn="ctr"/>
            <a:r>
              <a:rPr lang="en-US" sz="1100" b="1" dirty="0">
                <a:solidFill>
                  <a:schemeClr val="tx1"/>
                </a:solidFill>
              </a:rPr>
              <a:t>$2.66/</a:t>
            </a:r>
            <a:r>
              <a:rPr lang="en-US" sz="1100" b="1" dirty="0" err="1">
                <a:solidFill>
                  <a:schemeClr val="tx1"/>
                </a:solidFill>
              </a:rPr>
              <a:t>lb</a:t>
            </a:r>
            <a:endParaRPr lang="en-US" sz="1100" b="1" dirty="0" err="1">
              <a:solidFill>
                <a:schemeClr val="tx1"/>
              </a:solidFill>
              <a:cs typeface="Arial"/>
            </a:endParaRPr>
          </a:p>
        </p:txBody>
      </p:sp>
      <p:sp>
        <p:nvSpPr>
          <p:cNvPr id="32" name="Oval 31">
            <a:extLst>
              <a:ext uri="{FF2B5EF4-FFF2-40B4-BE49-F238E27FC236}">
                <a16:creationId xmlns:a16="http://schemas.microsoft.com/office/drawing/2014/main" id="{B9BF9A54-DCDF-E757-39D5-5FFE65B17EBA}"/>
              </a:ext>
            </a:extLst>
          </p:cNvPr>
          <p:cNvSpPr/>
          <p:nvPr/>
        </p:nvSpPr>
        <p:spPr>
          <a:xfrm>
            <a:off x="2655345" y="3679563"/>
            <a:ext cx="2024699" cy="791439"/>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IOWA FOOD CO-OP </a:t>
            </a:r>
          </a:p>
          <a:p>
            <a:pPr algn="ctr"/>
            <a:r>
              <a:rPr lang="en-US" sz="1100" b="1" dirty="0">
                <a:solidFill>
                  <a:schemeClr val="tx1"/>
                </a:solidFill>
              </a:rPr>
              <a:t>(Iowa)</a:t>
            </a:r>
          </a:p>
          <a:p>
            <a:pPr algn="ctr"/>
            <a:r>
              <a:rPr lang="en-US" sz="1100" b="1" dirty="0">
                <a:solidFill>
                  <a:schemeClr val="tx1"/>
                </a:solidFill>
              </a:rPr>
              <a:t>$5.76/</a:t>
            </a:r>
            <a:r>
              <a:rPr lang="en-US" sz="1100" b="1" dirty="0" err="1">
                <a:solidFill>
                  <a:schemeClr val="tx1"/>
                </a:solidFill>
              </a:rPr>
              <a:t>lb</a:t>
            </a:r>
            <a:endParaRPr lang="en-US" sz="1100" b="1" dirty="0" err="1">
              <a:solidFill>
                <a:schemeClr val="tx1"/>
              </a:solidFill>
              <a:cs typeface="Arial"/>
            </a:endParaRPr>
          </a:p>
        </p:txBody>
      </p:sp>
      <p:sp>
        <p:nvSpPr>
          <p:cNvPr id="33" name="Oval 32">
            <a:extLst>
              <a:ext uri="{FF2B5EF4-FFF2-40B4-BE49-F238E27FC236}">
                <a16:creationId xmlns:a16="http://schemas.microsoft.com/office/drawing/2014/main" id="{55ECCF64-E377-4C1E-2364-0BD767F98E9C}"/>
              </a:ext>
            </a:extLst>
          </p:cNvPr>
          <p:cNvSpPr/>
          <p:nvPr/>
        </p:nvSpPr>
        <p:spPr>
          <a:xfrm>
            <a:off x="9170261" y="4135572"/>
            <a:ext cx="2499903" cy="656786"/>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WHEATSFIELD CO-OP</a:t>
            </a:r>
          </a:p>
          <a:p>
            <a:pPr algn="ctr"/>
            <a:r>
              <a:rPr lang="en-US" sz="1100" b="1" dirty="0">
                <a:solidFill>
                  <a:schemeClr val="tx1"/>
                </a:solidFill>
              </a:rPr>
              <a:t>(Iowa)</a:t>
            </a:r>
          </a:p>
          <a:p>
            <a:pPr algn="ctr"/>
            <a:r>
              <a:rPr lang="en-US" sz="1100" b="1" dirty="0">
                <a:solidFill>
                  <a:schemeClr val="tx1"/>
                </a:solidFill>
              </a:rPr>
              <a:t>$4.99/</a:t>
            </a:r>
            <a:r>
              <a:rPr lang="en-US" sz="1100" b="1" dirty="0" err="1">
                <a:solidFill>
                  <a:schemeClr val="tx1"/>
                </a:solidFill>
              </a:rPr>
              <a:t>lb</a:t>
            </a:r>
            <a:endParaRPr lang="en-US" sz="1100" b="1" dirty="0" err="1">
              <a:solidFill>
                <a:schemeClr val="tx1"/>
              </a:solidFill>
              <a:cs typeface="Arial"/>
            </a:endParaRPr>
          </a:p>
        </p:txBody>
      </p:sp>
      <p:sp>
        <p:nvSpPr>
          <p:cNvPr id="34" name="Oval 33">
            <a:extLst>
              <a:ext uri="{FF2B5EF4-FFF2-40B4-BE49-F238E27FC236}">
                <a16:creationId xmlns:a16="http://schemas.microsoft.com/office/drawing/2014/main" id="{CE0E5643-D4CD-4F48-0208-1078176C4110}"/>
              </a:ext>
            </a:extLst>
          </p:cNvPr>
          <p:cNvSpPr/>
          <p:nvPr/>
        </p:nvSpPr>
        <p:spPr>
          <a:xfrm>
            <a:off x="175827" y="1861648"/>
            <a:ext cx="1640390" cy="81715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USDA (National) $1.82/</a:t>
            </a:r>
            <a:r>
              <a:rPr lang="en-US" sz="1100" b="1" dirty="0" err="1">
                <a:solidFill>
                  <a:schemeClr val="tx1"/>
                </a:solidFill>
              </a:rPr>
              <a:t>lb</a:t>
            </a:r>
            <a:endParaRPr lang="en-US" sz="1100" b="1" dirty="0" err="1">
              <a:solidFill>
                <a:schemeClr val="tx1"/>
              </a:solidFill>
              <a:cs typeface="Arial"/>
            </a:endParaRPr>
          </a:p>
        </p:txBody>
      </p:sp>
      <p:sp>
        <p:nvSpPr>
          <p:cNvPr id="35" name="Arrow: Right 34">
            <a:extLst>
              <a:ext uri="{FF2B5EF4-FFF2-40B4-BE49-F238E27FC236}">
                <a16:creationId xmlns:a16="http://schemas.microsoft.com/office/drawing/2014/main" id="{DAA1D471-C501-AC54-4DCB-59F75FD3EBBF}"/>
              </a:ext>
            </a:extLst>
          </p:cNvPr>
          <p:cNvSpPr/>
          <p:nvPr/>
        </p:nvSpPr>
        <p:spPr>
          <a:xfrm>
            <a:off x="2181383" y="1479245"/>
            <a:ext cx="2708890" cy="288575"/>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endParaRPr>
          </a:p>
        </p:txBody>
      </p:sp>
      <p:sp>
        <p:nvSpPr>
          <p:cNvPr id="36" name="Arrow: Right 35">
            <a:extLst>
              <a:ext uri="{FF2B5EF4-FFF2-40B4-BE49-F238E27FC236}">
                <a16:creationId xmlns:a16="http://schemas.microsoft.com/office/drawing/2014/main" id="{1DA870CE-B90F-B6E2-F1AB-BCB1EF331ECA}"/>
              </a:ext>
            </a:extLst>
          </p:cNvPr>
          <p:cNvSpPr/>
          <p:nvPr/>
        </p:nvSpPr>
        <p:spPr>
          <a:xfrm>
            <a:off x="8316403" y="1449261"/>
            <a:ext cx="429585" cy="22716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38" name="Arrow: Right 37">
            <a:extLst>
              <a:ext uri="{FF2B5EF4-FFF2-40B4-BE49-F238E27FC236}">
                <a16:creationId xmlns:a16="http://schemas.microsoft.com/office/drawing/2014/main" id="{D782CEF8-69D2-6792-070E-CAFCF2CBBA1A}"/>
              </a:ext>
            </a:extLst>
          </p:cNvPr>
          <p:cNvSpPr/>
          <p:nvPr/>
        </p:nvSpPr>
        <p:spPr>
          <a:xfrm>
            <a:off x="2152045" y="4812636"/>
            <a:ext cx="2772694" cy="341691"/>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39" name="Arrow: Right 38">
            <a:extLst>
              <a:ext uri="{FF2B5EF4-FFF2-40B4-BE49-F238E27FC236}">
                <a16:creationId xmlns:a16="http://schemas.microsoft.com/office/drawing/2014/main" id="{B08F0862-4CE4-723D-CD45-E6DD0682CFDA}"/>
              </a:ext>
            </a:extLst>
          </p:cNvPr>
          <p:cNvSpPr/>
          <p:nvPr/>
        </p:nvSpPr>
        <p:spPr>
          <a:xfrm>
            <a:off x="1970617" y="3158008"/>
            <a:ext cx="427704" cy="507999"/>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40" name="Oval 39">
            <a:extLst>
              <a:ext uri="{FF2B5EF4-FFF2-40B4-BE49-F238E27FC236}">
                <a16:creationId xmlns:a16="http://schemas.microsoft.com/office/drawing/2014/main" id="{33BF459F-4010-1D10-4464-3B8678B04928}"/>
              </a:ext>
            </a:extLst>
          </p:cNvPr>
          <p:cNvSpPr/>
          <p:nvPr/>
        </p:nvSpPr>
        <p:spPr>
          <a:xfrm>
            <a:off x="2663654" y="2860879"/>
            <a:ext cx="2015780" cy="727949"/>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FARMER’S MARKET (Iowa) </a:t>
            </a:r>
          </a:p>
          <a:p>
            <a:pPr algn="ctr"/>
            <a:r>
              <a:rPr lang="en-US" sz="1100" b="1" dirty="0">
                <a:solidFill>
                  <a:schemeClr val="tx1"/>
                </a:solidFill>
                <a:cs typeface="Arial"/>
              </a:rPr>
              <a:t>N/A</a:t>
            </a:r>
            <a:endParaRPr lang="en-US" dirty="0">
              <a:solidFill>
                <a:schemeClr val="tx1"/>
              </a:solidFill>
            </a:endParaRPr>
          </a:p>
        </p:txBody>
      </p:sp>
      <p:sp>
        <p:nvSpPr>
          <p:cNvPr id="41" name="Arrow: Right 40">
            <a:extLst>
              <a:ext uri="{FF2B5EF4-FFF2-40B4-BE49-F238E27FC236}">
                <a16:creationId xmlns:a16="http://schemas.microsoft.com/office/drawing/2014/main" id="{4E43698B-6CF9-9BF7-A0A1-6DF4E683EA45}"/>
              </a:ext>
            </a:extLst>
          </p:cNvPr>
          <p:cNvSpPr/>
          <p:nvPr/>
        </p:nvSpPr>
        <p:spPr>
          <a:xfrm>
            <a:off x="8350969" y="4319454"/>
            <a:ext cx="426319" cy="279752"/>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7" name="TextBox 6">
            <a:extLst>
              <a:ext uri="{FF2B5EF4-FFF2-40B4-BE49-F238E27FC236}">
                <a16:creationId xmlns:a16="http://schemas.microsoft.com/office/drawing/2014/main" id="{5814D8B7-4C99-59E4-5141-037F7D4AD26E}"/>
              </a:ext>
            </a:extLst>
          </p:cNvPr>
          <p:cNvSpPr txBox="1"/>
          <p:nvPr/>
        </p:nvSpPr>
        <p:spPr>
          <a:xfrm>
            <a:off x="9596871" y="942248"/>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National source</a:t>
            </a:r>
          </a:p>
        </p:txBody>
      </p:sp>
      <p:sp>
        <p:nvSpPr>
          <p:cNvPr id="14" name="TextBox 13">
            <a:extLst>
              <a:ext uri="{FF2B5EF4-FFF2-40B4-BE49-F238E27FC236}">
                <a16:creationId xmlns:a16="http://schemas.microsoft.com/office/drawing/2014/main" id="{8676CB84-766F-FF92-75E2-E9861443CA1B}"/>
              </a:ext>
            </a:extLst>
          </p:cNvPr>
          <p:cNvSpPr txBox="1"/>
          <p:nvPr/>
        </p:nvSpPr>
        <p:spPr>
          <a:xfrm>
            <a:off x="2324703" y="2339501"/>
            <a:ext cx="282864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Direct to consumer's price</a:t>
            </a:r>
          </a:p>
        </p:txBody>
      </p:sp>
      <p:sp>
        <p:nvSpPr>
          <p:cNvPr id="47" name="TextBox 46">
            <a:extLst>
              <a:ext uri="{FF2B5EF4-FFF2-40B4-BE49-F238E27FC236}">
                <a16:creationId xmlns:a16="http://schemas.microsoft.com/office/drawing/2014/main" id="{1F1B57AF-01C4-CCB7-AB2E-505E80731A8E}"/>
              </a:ext>
            </a:extLst>
          </p:cNvPr>
          <p:cNvSpPr txBox="1"/>
          <p:nvPr/>
        </p:nvSpPr>
        <p:spPr>
          <a:xfrm>
            <a:off x="9566255" y="3383026"/>
            <a:ext cx="150140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Retail price</a:t>
            </a:r>
          </a:p>
        </p:txBody>
      </p:sp>
      <p:sp>
        <p:nvSpPr>
          <p:cNvPr id="2" name="TextBox 1">
            <a:extLst>
              <a:ext uri="{FF2B5EF4-FFF2-40B4-BE49-F238E27FC236}">
                <a16:creationId xmlns:a16="http://schemas.microsoft.com/office/drawing/2014/main" id="{3C161001-00FC-334E-3B58-BC199F7CA820}"/>
              </a:ext>
            </a:extLst>
          </p:cNvPr>
          <p:cNvSpPr txBox="1"/>
          <p:nvPr/>
        </p:nvSpPr>
        <p:spPr>
          <a:xfrm>
            <a:off x="9524299" y="3663675"/>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4" name="TextBox 3">
            <a:extLst>
              <a:ext uri="{FF2B5EF4-FFF2-40B4-BE49-F238E27FC236}">
                <a16:creationId xmlns:a16="http://schemas.microsoft.com/office/drawing/2014/main" id="{32627349-F1ED-CA7B-7B99-0DFC93142B57}"/>
              </a:ext>
            </a:extLst>
          </p:cNvPr>
          <p:cNvSpPr txBox="1"/>
          <p:nvPr/>
        </p:nvSpPr>
        <p:spPr>
          <a:xfrm>
            <a:off x="5718698" y="729537"/>
            <a:ext cx="185518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Wholesale </a:t>
            </a:r>
            <a:r>
              <a:rPr lang="en-US" sz="1600" b="1" dirty="0"/>
              <a:t>price</a:t>
            </a:r>
            <a:endParaRPr lang="en-US"/>
          </a:p>
        </p:txBody>
      </p:sp>
      <p:sp>
        <p:nvSpPr>
          <p:cNvPr id="8" name="TextBox 7">
            <a:extLst>
              <a:ext uri="{FF2B5EF4-FFF2-40B4-BE49-F238E27FC236}">
                <a16:creationId xmlns:a16="http://schemas.microsoft.com/office/drawing/2014/main" id="{2C498045-75EF-541D-AC37-D6CE197CCB73}"/>
              </a:ext>
            </a:extLst>
          </p:cNvPr>
          <p:cNvSpPr txBox="1"/>
          <p:nvPr/>
        </p:nvSpPr>
        <p:spPr>
          <a:xfrm>
            <a:off x="5832228" y="996677"/>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National source</a:t>
            </a:r>
          </a:p>
        </p:txBody>
      </p:sp>
      <p:sp>
        <p:nvSpPr>
          <p:cNvPr id="12" name="TextBox 11">
            <a:extLst>
              <a:ext uri="{FF2B5EF4-FFF2-40B4-BE49-F238E27FC236}">
                <a16:creationId xmlns:a16="http://schemas.microsoft.com/office/drawing/2014/main" id="{BCB48729-DBFC-D40F-7BBC-55F473B0A92D}"/>
              </a:ext>
            </a:extLst>
          </p:cNvPr>
          <p:cNvSpPr txBox="1"/>
          <p:nvPr/>
        </p:nvSpPr>
        <p:spPr>
          <a:xfrm>
            <a:off x="5718698" y="3369321"/>
            <a:ext cx="185518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Wholesale </a:t>
            </a:r>
            <a:r>
              <a:rPr lang="en-US" sz="1600" b="1" dirty="0"/>
              <a:t>price</a:t>
            </a:r>
            <a:endParaRPr lang="en-US"/>
          </a:p>
        </p:txBody>
      </p:sp>
      <p:sp>
        <p:nvSpPr>
          <p:cNvPr id="16" name="TextBox 15">
            <a:extLst>
              <a:ext uri="{FF2B5EF4-FFF2-40B4-BE49-F238E27FC236}">
                <a16:creationId xmlns:a16="http://schemas.microsoft.com/office/drawing/2014/main" id="{BA4986D3-DD0F-48A8-D9AE-AE20311EF06A}"/>
              </a:ext>
            </a:extLst>
          </p:cNvPr>
          <p:cNvSpPr txBox="1"/>
          <p:nvPr/>
        </p:nvSpPr>
        <p:spPr>
          <a:xfrm>
            <a:off x="5904799" y="3681819"/>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44" name="TextBox 43">
            <a:extLst>
              <a:ext uri="{FF2B5EF4-FFF2-40B4-BE49-F238E27FC236}">
                <a16:creationId xmlns:a16="http://schemas.microsoft.com/office/drawing/2014/main" id="{ADB5F0F9-AB70-F8EF-9E9B-DE15F7ABA847}"/>
              </a:ext>
            </a:extLst>
          </p:cNvPr>
          <p:cNvSpPr txBox="1"/>
          <p:nvPr/>
        </p:nvSpPr>
        <p:spPr>
          <a:xfrm>
            <a:off x="2906692" y="2594759"/>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6" name="Google Shape;515;p9">
            <a:extLst>
              <a:ext uri="{FF2B5EF4-FFF2-40B4-BE49-F238E27FC236}">
                <a16:creationId xmlns:a16="http://schemas.microsoft.com/office/drawing/2014/main" id="{D3D4D9BF-B911-1C29-8A5F-33DB9394C9B0}"/>
              </a:ext>
            </a:extLst>
          </p:cNvPr>
          <p:cNvSpPr/>
          <p:nvPr/>
        </p:nvSpPr>
        <p:spPr>
          <a:xfrm>
            <a:off x="37566" y="5319"/>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22" name="Google Shape;516;p9">
            <a:extLst>
              <a:ext uri="{FF2B5EF4-FFF2-40B4-BE49-F238E27FC236}">
                <a16:creationId xmlns:a16="http://schemas.microsoft.com/office/drawing/2014/main" id="{C87A63E3-2FB2-9A2C-7017-9FDB545C20A5}"/>
              </a:ext>
            </a:extLst>
          </p:cNvPr>
          <p:cNvSpPr txBox="1"/>
          <p:nvPr/>
        </p:nvSpPr>
        <p:spPr>
          <a:xfrm>
            <a:off x="-356616" y="486819"/>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24" name="Rectangle 23">
            <a:extLst>
              <a:ext uri="{FF2B5EF4-FFF2-40B4-BE49-F238E27FC236}">
                <a16:creationId xmlns:a16="http://schemas.microsoft.com/office/drawing/2014/main" id="{B173AE2E-B007-F0CD-F102-FDDB47E4BF30}"/>
              </a:ext>
            </a:extLst>
          </p:cNvPr>
          <p:cNvSpPr/>
          <p:nvPr/>
        </p:nvSpPr>
        <p:spPr>
          <a:xfrm>
            <a:off x="2448245" y="85253"/>
            <a:ext cx="6976684"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Calibri" panose="020F0502020204030204" pitchFamily="34" charset="0"/>
                <a:cs typeface="Calibri" panose="020F0502020204030204" pitchFamily="34" charset="0"/>
              </a:rPr>
              <a:t>Fresh Strawberries Non-Organic Price FY 2021</a:t>
            </a:r>
          </a:p>
        </p:txBody>
      </p:sp>
      <p:sp>
        <p:nvSpPr>
          <p:cNvPr id="46" name="TextBox 45">
            <a:extLst>
              <a:ext uri="{FF2B5EF4-FFF2-40B4-BE49-F238E27FC236}">
                <a16:creationId xmlns:a16="http://schemas.microsoft.com/office/drawing/2014/main" id="{0EEFEA8A-AEE2-FB76-819A-B05D930322FF}"/>
              </a:ext>
            </a:extLst>
          </p:cNvPr>
          <p:cNvSpPr txBox="1"/>
          <p:nvPr/>
        </p:nvSpPr>
        <p:spPr>
          <a:xfrm>
            <a:off x="212244" y="986068"/>
            <a:ext cx="160397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a:defRPr>
                <a:solidFill>
                  <a:srgbClr val="000000"/>
                </a:solidFill>
                <a:latin typeface="Arial"/>
                <a:ea typeface="Arial"/>
                <a:cs typeface="Arial"/>
              </a:defRPr>
            </a:lvl1pPr>
            <a:lvl2pPr>
              <a:defRPr>
                <a:solidFill>
                  <a:srgbClr val="000000"/>
                </a:solidFill>
                <a:latin typeface="Arial"/>
                <a:ea typeface="Arial"/>
                <a:cs typeface="Arial"/>
              </a:defRPr>
            </a:lvl2pPr>
            <a:lvl3pPr>
              <a:defRPr>
                <a:solidFill>
                  <a:srgbClr val="000000"/>
                </a:solidFill>
                <a:latin typeface="Arial"/>
                <a:ea typeface="Arial"/>
                <a:cs typeface="Arial"/>
              </a:defRPr>
            </a:lvl3pPr>
            <a:lvl4pPr>
              <a:defRPr>
                <a:solidFill>
                  <a:srgbClr val="000000"/>
                </a:solidFill>
                <a:latin typeface="Arial"/>
                <a:ea typeface="Arial"/>
                <a:cs typeface="Arial"/>
              </a:defRPr>
            </a:lvl4pPr>
            <a:lvl5pPr>
              <a:defRPr>
                <a:solidFill>
                  <a:srgbClr val="000000"/>
                </a:solidFill>
                <a:latin typeface="Arial"/>
                <a:ea typeface="Arial"/>
                <a:cs typeface="Arial"/>
              </a:defRPr>
            </a:lvl5pPr>
            <a:lvl6pPr>
              <a:defRPr>
                <a:solidFill>
                  <a:srgbClr val="000000"/>
                </a:solidFill>
                <a:latin typeface="Arial"/>
                <a:ea typeface="Arial"/>
                <a:cs typeface="Arial"/>
              </a:defRPr>
            </a:lvl6pPr>
            <a:lvl7pPr>
              <a:defRPr>
                <a:solidFill>
                  <a:srgbClr val="000000"/>
                </a:solidFill>
                <a:latin typeface="Arial"/>
                <a:ea typeface="Arial"/>
                <a:cs typeface="Arial"/>
              </a:defRPr>
            </a:lvl7pPr>
            <a:lvl8pPr>
              <a:defRPr>
                <a:solidFill>
                  <a:srgbClr val="000000"/>
                </a:solidFill>
                <a:latin typeface="Arial"/>
                <a:ea typeface="Arial"/>
                <a:cs typeface="Arial"/>
              </a:defRPr>
            </a:lvl8pPr>
            <a:lvl9pPr>
              <a:defRPr>
                <a:solidFill>
                  <a:srgbClr val="000000"/>
                </a:solidFill>
                <a:latin typeface="Arial"/>
                <a:ea typeface="Arial"/>
                <a:cs typeface="Arial"/>
              </a:defRPr>
            </a:lvl9pPr>
          </a:lstStyle>
          <a:p>
            <a:pPr algn="ctr"/>
            <a:r>
              <a:rPr lang="en-US" b="1" dirty="0"/>
              <a:t>Grower price</a:t>
            </a:r>
          </a:p>
        </p:txBody>
      </p:sp>
      <p:sp>
        <p:nvSpPr>
          <p:cNvPr id="50" name="Google Shape;515;p9">
            <a:extLst>
              <a:ext uri="{FF2B5EF4-FFF2-40B4-BE49-F238E27FC236}">
                <a16:creationId xmlns:a16="http://schemas.microsoft.com/office/drawing/2014/main" id="{BB350107-BB0F-0105-1433-7620A28B8308}"/>
              </a:ext>
            </a:extLst>
          </p:cNvPr>
          <p:cNvSpPr/>
          <p:nvPr/>
        </p:nvSpPr>
        <p:spPr>
          <a:xfrm>
            <a:off x="37566" y="5163"/>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51" name="Google Shape;516;p9">
            <a:extLst>
              <a:ext uri="{FF2B5EF4-FFF2-40B4-BE49-F238E27FC236}">
                <a16:creationId xmlns:a16="http://schemas.microsoft.com/office/drawing/2014/main" id="{E50C7D86-EC6C-CB2C-7C37-6D1DED1C563D}"/>
              </a:ext>
            </a:extLst>
          </p:cNvPr>
          <p:cNvSpPr txBox="1"/>
          <p:nvPr/>
        </p:nvSpPr>
        <p:spPr>
          <a:xfrm>
            <a:off x="-356616" y="48666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52" name="Rectangle 51">
            <a:extLst>
              <a:ext uri="{FF2B5EF4-FFF2-40B4-BE49-F238E27FC236}">
                <a16:creationId xmlns:a16="http://schemas.microsoft.com/office/drawing/2014/main" id="{EDD04F6A-0BAD-85B5-CC28-3636CDD66189}"/>
              </a:ext>
            </a:extLst>
          </p:cNvPr>
          <p:cNvSpPr/>
          <p:nvPr/>
        </p:nvSpPr>
        <p:spPr>
          <a:xfrm>
            <a:off x="2448245" y="85097"/>
            <a:ext cx="6976684"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Calibri" panose="020F0502020204030204" pitchFamily="34" charset="0"/>
                <a:cs typeface="Calibri" panose="020F0502020204030204" pitchFamily="34" charset="0"/>
              </a:rPr>
              <a:t>Fresh Strawberries Non-Organic Price FY 2021</a:t>
            </a:r>
          </a:p>
        </p:txBody>
      </p:sp>
      <p:sp>
        <p:nvSpPr>
          <p:cNvPr id="53" name="TextBox 52">
            <a:extLst>
              <a:ext uri="{FF2B5EF4-FFF2-40B4-BE49-F238E27FC236}">
                <a16:creationId xmlns:a16="http://schemas.microsoft.com/office/drawing/2014/main" id="{F43C65E8-3394-F3D3-D471-0AB7033ED474}"/>
              </a:ext>
            </a:extLst>
          </p:cNvPr>
          <p:cNvSpPr txBox="1"/>
          <p:nvPr/>
        </p:nvSpPr>
        <p:spPr>
          <a:xfrm>
            <a:off x="212244" y="985912"/>
            <a:ext cx="160397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a:defRPr>
                <a:solidFill>
                  <a:srgbClr val="000000"/>
                </a:solidFill>
                <a:latin typeface="Arial"/>
                <a:ea typeface="Arial"/>
                <a:cs typeface="Arial"/>
              </a:defRPr>
            </a:lvl1pPr>
            <a:lvl2pPr>
              <a:defRPr>
                <a:solidFill>
                  <a:srgbClr val="000000"/>
                </a:solidFill>
                <a:latin typeface="Arial"/>
                <a:ea typeface="Arial"/>
                <a:cs typeface="Arial"/>
              </a:defRPr>
            </a:lvl2pPr>
            <a:lvl3pPr>
              <a:defRPr>
                <a:solidFill>
                  <a:srgbClr val="000000"/>
                </a:solidFill>
                <a:latin typeface="Arial"/>
                <a:ea typeface="Arial"/>
                <a:cs typeface="Arial"/>
              </a:defRPr>
            </a:lvl3pPr>
            <a:lvl4pPr>
              <a:defRPr>
                <a:solidFill>
                  <a:srgbClr val="000000"/>
                </a:solidFill>
                <a:latin typeface="Arial"/>
                <a:ea typeface="Arial"/>
                <a:cs typeface="Arial"/>
              </a:defRPr>
            </a:lvl4pPr>
            <a:lvl5pPr>
              <a:defRPr>
                <a:solidFill>
                  <a:srgbClr val="000000"/>
                </a:solidFill>
                <a:latin typeface="Arial"/>
                <a:ea typeface="Arial"/>
                <a:cs typeface="Arial"/>
              </a:defRPr>
            </a:lvl5pPr>
            <a:lvl6pPr>
              <a:defRPr>
                <a:solidFill>
                  <a:srgbClr val="000000"/>
                </a:solidFill>
                <a:latin typeface="Arial"/>
                <a:ea typeface="Arial"/>
                <a:cs typeface="Arial"/>
              </a:defRPr>
            </a:lvl6pPr>
            <a:lvl7pPr>
              <a:defRPr>
                <a:solidFill>
                  <a:srgbClr val="000000"/>
                </a:solidFill>
                <a:latin typeface="Arial"/>
                <a:ea typeface="Arial"/>
                <a:cs typeface="Arial"/>
              </a:defRPr>
            </a:lvl7pPr>
            <a:lvl8pPr>
              <a:defRPr>
                <a:solidFill>
                  <a:srgbClr val="000000"/>
                </a:solidFill>
                <a:latin typeface="Arial"/>
                <a:ea typeface="Arial"/>
                <a:cs typeface="Arial"/>
              </a:defRPr>
            </a:lvl8pPr>
            <a:lvl9pPr>
              <a:defRPr>
                <a:solidFill>
                  <a:srgbClr val="000000"/>
                </a:solidFill>
                <a:latin typeface="Arial"/>
                <a:ea typeface="Arial"/>
                <a:cs typeface="Arial"/>
              </a:defRPr>
            </a:lvl9pPr>
          </a:lstStyle>
          <a:p>
            <a:pPr algn="ctr"/>
            <a:r>
              <a:rPr lang="en-US" b="1" dirty="0"/>
              <a:t>Grower price</a:t>
            </a:r>
          </a:p>
        </p:txBody>
      </p:sp>
      <p:sp>
        <p:nvSpPr>
          <p:cNvPr id="5" name="Google Shape;89;p1">
            <a:extLst>
              <a:ext uri="{FF2B5EF4-FFF2-40B4-BE49-F238E27FC236}">
                <a16:creationId xmlns:a16="http://schemas.microsoft.com/office/drawing/2014/main" id="{9BFF7342-FEC4-8942-E436-D39F6883F0FD}"/>
              </a:ext>
            </a:extLst>
          </p:cNvPr>
          <p:cNvSpPr/>
          <p:nvPr/>
        </p:nvSpPr>
        <p:spPr>
          <a:xfrm>
            <a:off x="18143"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 name="Slide Number Placeholder 2">
            <a:extLst>
              <a:ext uri="{FF2B5EF4-FFF2-40B4-BE49-F238E27FC236}">
                <a16:creationId xmlns:a16="http://schemas.microsoft.com/office/drawing/2014/main" id="{B9E9D032-0A50-F8E3-08BD-E5CA3FF5E49E}"/>
              </a:ext>
            </a:extLst>
          </p:cNvPr>
          <p:cNvSpPr txBox="1">
            <a:spLocks/>
          </p:cNvSpPr>
          <p:nvPr/>
        </p:nvSpPr>
        <p:spPr>
          <a:xfrm>
            <a:off x="9285891" y="6565446"/>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solidFill>
                  <a:schemeClr val="bg1"/>
                </a:solidFill>
              </a:rPr>
              <a:pPr/>
              <a:t>18</a:t>
            </a:fld>
            <a:endParaRPr lang="en-US" dirty="0">
              <a:solidFill>
                <a:schemeClr val="bg1"/>
              </a:solidFill>
            </a:endParaRPr>
          </a:p>
        </p:txBody>
      </p:sp>
      <p:sp>
        <p:nvSpPr>
          <p:cNvPr id="25" name="Footer Placeholder 9">
            <a:extLst>
              <a:ext uri="{FF2B5EF4-FFF2-40B4-BE49-F238E27FC236}">
                <a16:creationId xmlns:a16="http://schemas.microsoft.com/office/drawing/2014/main" id="{30411892-E4FB-A7D3-4BE6-EDCDB886F714}"/>
              </a:ext>
            </a:extLst>
          </p:cNvPr>
          <p:cNvSpPr>
            <a:spLocks noGrp="1"/>
          </p:cNvSpPr>
          <p:nvPr>
            <p:ph type="ftr" idx="11"/>
          </p:nvPr>
        </p:nvSpPr>
        <p:spPr>
          <a:xfrm>
            <a:off x="18144" y="6598556"/>
            <a:ext cx="6187966" cy="304801"/>
          </a:xfrm>
        </p:spPr>
        <p:txBody>
          <a:bodyPr/>
          <a:lstStyle/>
          <a:p>
            <a:pPr algn="l"/>
            <a:r>
              <a:rPr lang="en-US" sz="1400" dirty="0">
                <a:solidFill>
                  <a:schemeClr val="bg1"/>
                </a:solidFill>
                <a:latin typeface="+mn-lt"/>
              </a:rPr>
              <a:t>Data Science for Public Good - AIIRA Wholesale Local Food Benchmarking</a:t>
            </a:r>
          </a:p>
        </p:txBody>
      </p:sp>
      <p:sp>
        <p:nvSpPr>
          <p:cNvPr id="43" name="TextBox 42">
            <a:extLst>
              <a:ext uri="{FF2B5EF4-FFF2-40B4-BE49-F238E27FC236}">
                <a16:creationId xmlns:a16="http://schemas.microsoft.com/office/drawing/2014/main" id="{3A4D3758-DBA0-4405-3FF1-464478F1C061}"/>
              </a:ext>
            </a:extLst>
          </p:cNvPr>
          <p:cNvSpPr txBox="1"/>
          <p:nvPr/>
        </p:nvSpPr>
        <p:spPr>
          <a:xfrm>
            <a:off x="18142" y="5798784"/>
            <a:ext cx="12065000" cy="1061829"/>
          </a:xfrm>
          <a:prstGeom prst="rect">
            <a:avLst/>
          </a:prstGeom>
          <a:noFill/>
        </p:spPr>
        <p:txBody>
          <a:bodyPr wrap="square" lIns="91440" tIns="45720" rIns="91440" bIns="45720" anchor="t">
            <a:spAutoFit/>
          </a:bodyPr>
          <a:lstStyle/>
          <a:p>
            <a:pPr marL="342900" indent="-342900">
              <a:buFont typeface="Arial"/>
              <a:buAutoNum type="arabicPeriod"/>
            </a:pPr>
            <a:r>
              <a:rPr lang="en-US" sz="900" dirty="0">
                <a:latin typeface="Calibri" panose="020F0502020204030204" pitchFamily="34" charset="0"/>
                <a:cs typeface="Calibri" panose="020F0502020204030204" pitchFamily="34" charset="0"/>
              </a:rPr>
              <a:t>G</a:t>
            </a:r>
            <a:r>
              <a:rPr lang="en-US" sz="900" i="0" dirty="0">
                <a:effectLst/>
                <a:latin typeface="Calibri" panose="020F0502020204030204" pitchFamily="34" charset="0"/>
                <a:cs typeface="Calibri" panose="020F0502020204030204" pitchFamily="34" charset="0"/>
              </a:rPr>
              <a:t>rower price </a:t>
            </a:r>
            <a:r>
              <a:rPr lang="en-US" sz="900" dirty="0">
                <a:latin typeface="Calibri" panose="020F0502020204030204" pitchFamily="34" charset="0"/>
                <a:cs typeface="Calibri" panose="020F0502020204030204" pitchFamily="34" charset="0"/>
              </a:rPr>
              <a:t>- </a:t>
            </a:r>
            <a:r>
              <a:rPr lang="en-US" sz="900" i="0" dirty="0">
                <a:effectLst/>
                <a:latin typeface="Calibri" panose="020F0502020204030204" pitchFamily="34" charset="0"/>
                <a:cs typeface="Calibri" panose="020F0502020204030204" pitchFamily="34" charset="0"/>
              </a:rPr>
              <a:t>price the grower (e</a:t>
            </a:r>
            <a:r>
              <a:rPr lang="en-US" sz="900" dirty="0">
                <a:latin typeface="Calibri" panose="020F0502020204030204" pitchFamily="34" charset="0"/>
                <a:cs typeface="Calibri" panose="020F0502020204030204" pitchFamily="34" charset="0"/>
              </a:rPr>
              <a:t>x-</a:t>
            </a:r>
            <a:r>
              <a:rPr lang="en-US" sz="900" i="0" dirty="0">
                <a:effectLst/>
                <a:latin typeface="Calibri" panose="020F0502020204030204" pitchFamily="34" charset="0"/>
                <a:cs typeface="Calibri" panose="020F0502020204030204" pitchFamily="34" charset="0"/>
              </a:rPr>
              <a:t> farmer) receives (</a:t>
            </a:r>
            <a:r>
              <a:rPr lang="en-US" sz="900" i="0" dirty="0">
                <a:effectLst/>
                <a:latin typeface="Calibri" panose="020F0502020204030204" pitchFamily="34" charset="0"/>
                <a:cs typeface="Calibri" panose="020F0502020204030204" pitchFamily="34" charset="0"/>
                <a:hlinkClick r:id="rId3" tooltip="https://www.ers.usda.gov/data-products/fruit-and-tree-nuts-data/fruit-and-tree-nuts-yearbook-tables/"/>
              </a:rPr>
              <a:t>https://www.ers.usda.gov/data-products/fruit-and-tree-nuts-data/fruit-and-tree-nuts-yearbook-tables/</a:t>
            </a:r>
            <a:endParaRPr lang="en-US" sz="900" i="0" dirty="0">
              <a:effectLst/>
              <a:latin typeface="Calibri" panose="020F0502020204030204" pitchFamily="34" charset="0"/>
              <a:cs typeface="Calibri" panose="020F0502020204030204" pitchFamily="34" charset="0"/>
            </a:endParaRPr>
          </a:p>
          <a:p>
            <a:pPr marL="342900" indent="-342900" algn="l">
              <a:buAutoNum type="arabicPeriod"/>
            </a:pPr>
            <a:r>
              <a:rPr lang="en-US" sz="900" dirty="0">
                <a:latin typeface="Calibri" panose="020F0502020204030204" pitchFamily="34" charset="0"/>
                <a:cs typeface="Calibri" panose="020F0502020204030204" pitchFamily="34" charset="0"/>
              </a:rPr>
              <a:t>W</a:t>
            </a:r>
            <a:r>
              <a:rPr lang="en-US" sz="900" i="0" dirty="0">
                <a:effectLst/>
                <a:latin typeface="Calibri" panose="020F0502020204030204" pitchFamily="34" charset="0"/>
                <a:cs typeface="Calibri" panose="020F0502020204030204" pitchFamily="34" charset="0"/>
              </a:rPr>
              <a:t>holesale price</a:t>
            </a:r>
            <a:r>
              <a:rPr lang="en-US" sz="900" dirty="0">
                <a:latin typeface="Calibri" panose="020F0502020204030204" pitchFamily="34" charset="0"/>
                <a:cs typeface="Calibri" panose="020F0502020204030204" pitchFamily="34" charset="0"/>
              </a:rPr>
              <a:t> - </a:t>
            </a:r>
            <a:r>
              <a:rPr lang="en-US" sz="900" i="0" dirty="0">
                <a:effectLst/>
                <a:latin typeface="Calibri" panose="020F0502020204030204" pitchFamily="34" charset="0"/>
                <a:cs typeface="Calibri" panose="020F0502020204030204" pitchFamily="34" charset="0"/>
              </a:rPr>
              <a:t>price received by the wholesaler if there is one between the grower and the retailer</a:t>
            </a:r>
          </a:p>
          <a:p>
            <a:pPr marL="342900" indent="-342900" algn="l">
              <a:buAutoNum type="arabicPeriod"/>
            </a:pPr>
            <a:r>
              <a:rPr lang="en-US" sz="900" dirty="0">
                <a:latin typeface="Calibri" panose="020F0502020204030204" pitchFamily="34" charset="0"/>
                <a:cs typeface="Calibri" panose="020F0502020204030204" pitchFamily="34" charset="0"/>
              </a:rPr>
              <a:t>R</a:t>
            </a:r>
            <a:r>
              <a:rPr lang="en-US" sz="900" i="0" dirty="0">
                <a:effectLst/>
                <a:latin typeface="Calibri" panose="020F0502020204030204" pitchFamily="34" charset="0"/>
                <a:cs typeface="Calibri" panose="020F0502020204030204" pitchFamily="34" charset="0"/>
              </a:rPr>
              <a:t>etail price </a:t>
            </a:r>
            <a:r>
              <a:rPr lang="en-US" sz="900" dirty="0">
                <a:latin typeface="Calibri" panose="020F0502020204030204" pitchFamily="34" charset="0"/>
                <a:cs typeface="Calibri" panose="020F0502020204030204" pitchFamily="34" charset="0"/>
              </a:rPr>
              <a:t>- </a:t>
            </a:r>
            <a:r>
              <a:rPr lang="en-US" sz="900" i="0" dirty="0">
                <a:effectLst/>
                <a:latin typeface="Calibri" panose="020F0502020204030204" pitchFamily="34" charset="0"/>
                <a:cs typeface="Calibri" panose="020F0502020204030204" pitchFamily="34" charset="0"/>
              </a:rPr>
              <a:t>price received by the store or retail outlet</a:t>
            </a:r>
            <a:br>
              <a:rPr lang="en-US" sz="900" i="0" dirty="0">
                <a:effectLst/>
                <a:latin typeface="Calibri" panose="020F0502020204030204" pitchFamily="34" charset="0"/>
                <a:cs typeface="Calibri" panose="020F0502020204030204" pitchFamily="34" charset="0"/>
              </a:rPr>
            </a:br>
            <a:r>
              <a:rPr lang="en-US" sz="900" i="0" dirty="0">
                <a:effectLst/>
                <a:latin typeface="Calibri" panose="020F0502020204030204" pitchFamily="34" charset="0"/>
                <a:cs typeface="Calibri" panose="020F0502020204030204" pitchFamily="34" charset="0"/>
              </a:rPr>
              <a:t>Source: (Retailing and Wholesaling SME) - Anne Byrne (</a:t>
            </a:r>
            <a:r>
              <a:rPr lang="en-US" sz="900" i="0" dirty="0">
                <a:effectLst/>
                <a:latin typeface="Calibri" panose="020F0502020204030204" pitchFamily="34" charset="0"/>
                <a:cs typeface="Calibri" panose="020F0502020204030204" pitchFamily="34" charset="0"/>
                <a:hlinkClick r:id="rId4"/>
              </a:rPr>
              <a:t>anne.byrne@usda.gov</a:t>
            </a:r>
            <a:r>
              <a:rPr lang="en-US" sz="900" i="0" dirty="0">
                <a:effectLst/>
                <a:latin typeface="Calibri" panose="020F0502020204030204" pitchFamily="34" charset="0"/>
                <a:cs typeface="Calibri" panose="020F0502020204030204" pitchFamily="34" charset="0"/>
              </a:rPr>
              <a:t>)</a:t>
            </a:r>
          </a:p>
          <a:p>
            <a:pPr marL="342900" indent="-342900">
              <a:buAutoNum type="arabicPeriod"/>
            </a:pPr>
            <a:r>
              <a:rPr lang="en-US" sz="900" dirty="0">
                <a:latin typeface="Calibri"/>
                <a:cs typeface="Calibri"/>
              </a:rPr>
              <a:t>Farmer’s market price gathered from Ames Farmer's Market</a:t>
            </a:r>
            <a:endParaRPr lang="en-US" sz="900" dirty="0">
              <a:latin typeface="Calibri" panose="020F0502020204030204" pitchFamily="34" charset="0"/>
              <a:cs typeface="Calibri" panose="020F0502020204030204" pitchFamily="34" charset="0"/>
            </a:endParaRPr>
          </a:p>
          <a:p>
            <a:pPr marL="342900" indent="-342900" algn="l">
              <a:buAutoNum type="arabicPeriod"/>
            </a:pPr>
            <a:endParaRPr lang="en-US" sz="900" i="0" dirty="0">
              <a:effectLst/>
              <a:latin typeface="Calibri" panose="020F0502020204030204" pitchFamily="34" charset="0"/>
              <a:cs typeface="Calibri" panose="020F0502020204030204" pitchFamily="34" charset="0"/>
            </a:endParaRPr>
          </a:p>
          <a:p>
            <a:pPr algn="l"/>
            <a:endParaRPr lang="en-US" sz="900" i="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909108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Rounded Corners 36">
            <a:extLst>
              <a:ext uri="{FF2B5EF4-FFF2-40B4-BE49-F238E27FC236}">
                <a16:creationId xmlns:a16="http://schemas.microsoft.com/office/drawing/2014/main" id="{C0F80F79-2A17-1DD0-7688-A975265EC30E}"/>
              </a:ext>
            </a:extLst>
          </p:cNvPr>
          <p:cNvSpPr/>
          <p:nvPr/>
        </p:nvSpPr>
        <p:spPr>
          <a:xfrm>
            <a:off x="2448245" y="2253464"/>
            <a:ext cx="2559685" cy="2205719"/>
          </a:xfrm>
          <a:prstGeom prst="round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20000"/>
                  <a:lumOff val="80000"/>
                </a:schemeClr>
              </a:solidFill>
            </a:endParaRPr>
          </a:p>
        </p:txBody>
      </p:sp>
      <p:sp>
        <p:nvSpPr>
          <p:cNvPr id="9" name="Rectangle: Rounded Corners 8">
            <a:extLst>
              <a:ext uri="{FF2B5EF4-FFF2-40B4-BE49-F238E27FC236}">
                <a16:creationId xmlns:a16="http://schemas.microsoft.com/office/drawing/2014/main" id="{4C241F36-0C11-D4EA-015A-8443A98DE3B9}"/>
              </a:ext>
            </a:extLst>
          </p:cNvPr>
          <p:cNvSpPr/>
          <p:nvPr/>
        </p:nvSpPr>
        <p:spPr>
          <a:xfrm>
            <a:off x="8921573" y="3354290"/>
            <a:ext cx="3036789" cy="2323408"/>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Rounded Corners 10">
            <a:extLst>
              <a:ext uri="{FF2B5EF4-FFF2-40B4-BE49-F238E27FC236}">
                <a16:creationId xmlns:a16="http://schemas.microsoft.com/office/drawing/2014/main" id="{2F8ABC98-ABCF-E2F7-E122-CDBF1F96A033}"/>
              </a:ext>
            </a:extLst>
          </p:cNvPr>
          <p:cNvSpPr/>
          <p:nvPr/>
        </p:nvSpPr>
        <p:spPr>
          <a:xfrm>
            <a:off x="5230543" y="3355774"/>
            <a:ext cx="2982253" cy="232659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E106F1C8-9EBF-ED50-5A53-E9BF3C5AE0B5}"/>
              </a:ext>
            </a:extLst>
          </p:cNvPr>
          <p:cNvSpPr/>
          <p:nvPr/>
        </p:nvSpPr>
        <p:spPr>
          <a:xfrm>
            <a:off x="8923695" y="677905"/>
            <a:ext cx="2978030" cy="2322832"/>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25E20F97-D114-2AE2-BAD5-B6DB0472BF47}"/>
              </a:ext>
            </a:extLst>
          </p:cNvPr>
          <p:cNvSpPr/>
          <p:nvPr/>
        </p:nvSpPr>
        <p:spPr>
          <a:xfrm>
            <a:off x="5152011" y="699840"/>
            <a:ext cx="2979505" cy="2317738"/>
          </a:xfrm>
          <a:prstGeom prst="roundRect">
            <a:avLst/>
          </a:prstGeom>
          <a:solidFill>
            <a:schemeClr val="accent5">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5CFB912C-1D54-0A47-6997-368F5CC20C13}"/>
              </a:ext>
            </a:extLst>
          </p:cNvPr>
          <p:cNvSpPr/>
          <p:nvPr/>
        </p:nvSpPr>
        <p:spPr>
          <a:xfrm>
            <a:off x="72191" y="851548"/>
            <a:ext cx="1846122" cy="4824798"/>
          </a:xfrm>
          <a:prstGeom prst="roundRect">
            <a:avLst/>
          </a:prstGeom>
          <a:solidFill>
            <a:schemeClr val="accent6">
              <a:alpha val="50000"/>
            </a:schemeClr>
          </a:solidFill>
          <a:ln w="15875" cmpd="sng">
            <a:solidFill>
              <a:schemeClr val="tx1"/>
            </a:solidFill>
            <a:prstDash val="solid"/>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200">
              <a:solidFill>
                <a:schemeClr val="tx1"/>
              </a:solidFill>
            </a:endParaRPr>
          </a:p>
        </p:txBody>
      </p:sp>
      <p:sp>
        <p:nvSpPr>
          <p:cNvPr id="19" name="Slide Number Placeholder 2">
            <a:extLst>
              <a:ext uri="{FF2B5EF4-FFF2-40B4-BE49-F238E27FC236}">
                <a16:creationId xmlns:a16="http://schemas.microsoft.com/office/drawing/2014/main" id="{C4B31FF3-5F49-9525-899A-A02822FFA33F}"/>
              </a:ext>
            </a:extLst>
          </p:cNvPr>
          <p:cNvSpPr>
            <a:spLocks noGrp="1"/>
          </p:cNvSpPr>
          <p:nvPr>
            <p:ph type="sldNum" idx="12"/>
          </p:nvPr>
        </p:nvSpPr>
        <p:spPr>
          <a:xfrm>
            <a:off x="9258677" y="6492875"/>
            <a:ext cx="2743200" cy="365125"/>
          </a:xfrm>
        </p:spPr>
        <p:txBody>
          <a:bodyPr/>
          <a:lstStyle/>
          <a:p>
            <a:pPr marL="0" lvl="0" indent="0" algn="r" rtl="0">
              <a:spcBef>
                <a:spcPts val="0"/>
              </a:spcBef>
              <a:spcAft>
                <a:spcPts val="0"/>
              </a:spcAft>
              <a:buNone/>
            </a:pPr>
            <a:fld id="{00000000-1234-1234-1234-123412341234}" type="slidenum">
              <a:rPr lang="en-US" smtClean="0">
                <a:solidFill>
                  <a:schemeClr val="bg1"/>
                </a:solidFill>
              </a:rPr>
              <a:t>19</a:t>
            </a:fld>
            <a:endParaRPr lang="en-US" dirty="0">
              <a:solidFill>
                <a:schemeClr val="bg1"/>
              </a:solidFill>
            </a:endParaRPr>
          </a:p>
        </p:txBody>
      </p:sp>
      <p:sp>
        <p:nvSpPr>
          <p:cNvPr id="26" name="Oval 25">
            <a:extLst>
              <a:ext uri="{FF2B5EF4-FFF2-40B4-BE49-F238E27FC236}">
                <a16:creationId xmlns:a16="http://schemas.microsoft.com/office/drawing/2014/main" id="{73199628-E92E-51CE-578F-36272083A1C6}"/>
              </a:ext>
            </a:extLst>
          </p:cNvPr>
          <p:cNvSpPr/>
          <p:nvPr/>
        </p:nvSpPr>
        <p:spPr>
          <a:xfrm>
            <a:off x="102769" y="3673363"/>
            <a:ext cx="1712422" cy="882152"/>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WHEATSFIELD CO-OP</a:t>
            </a:r>
          </a:p>
          <a:p>
            <a:pPr algn="ctr"/>
            <a:r>
              <a:rPr lang="en-US" sz="1100" b="1" dirty="0">
                <a:solidFill>
                  <a:schemeClr val="tx1"/>
                </a:solidFill>
              </a:rPr>
              <a:t>(Iowa)</a:t>
            </a:r>
          </a:p>
          <a:p>
            <a:pPr algn="ctr"/>
            <a:r>
              <a:rPr lang="en-US" sz="1100" b="1" dirty="0">
                <a:solidFill>
                  <a:schemeClr val="tx1"/>
                </a:solidFill>
              </a:rPr>
              <a:t>$2.39/</a:t>
            </a:r>
            <a:r>
              <a:rPr lang="en-US" sz="1100" b="1" dirty="0" err="1">
                <a:solidFill>
                  <a:schemeClr val="tx1"/>
                </a:solidFill>
              </a:rPr>
              <a:t>lb</a:t>
            </a:r>
            <a:endParaRPr lang="en-US" sz="1100" b="1" dirty="0" err="1">
              <a:solidFill>
                <a:schemeClr val="tx1"/>
              </a:solidFill>
              <a:cs typeface="Arial"/>
            </a:endParaRPr>
          </a:p>
        </p:txBody>
      </p:sp>
      <p:sp>
        <p:nvSpPr>
          <p:cNvPr id="27" name="Oval 26">
            <a:extLst>
              <a:ext uri="{FF2B5EF4-FFF2-40B4-BE49-F238E27FC236}">
                <a16:creationId xmlns:a16="http://schemas.microsoft.com/office/drawing/2014/main" id="{1E7E4908-5D18-7914-B7EF-40C9AE038CDA}"/>
              </a:ext>
            </a:extLst>
          </p:cNvPr>
          <p:cNvSpPr/>
          <p:nvPr/>
        </p:nvSpPr>
        <p:spPr>
          <a:xfrm>
            <a:off x="5561158" y="4220909"/>
            <a:ext cx="2528776" cy="58583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ISU DINNING</a:t>
            </a:r>
          </a:p>
          <a:p>
            <a:pPr algn="ctr"/>
            <a:r>
              <a:rPr lang="en-US" sz="1100" b="1" dirty="0">
                <a:solidFill>
                  <a:schemeClr val="tx1"/>
                </a:solidFill>
              </a:rPr>
              <a:t>(Institution price)</a:t>
            </a:r>
          </a:p>
          <a:p>
            <a:pPr algn="ctr"/>
            <a:r>
              <a:rPr lang="en-US" sz="1100" b="1" dirty="0">
                <a:solidFill>
                  <a:schemeClr val="tx1"/>
                </a:solidFill>
              </a:rPr>
              <a:t>$0.50/</a:t>
            </a:r>
            <a:r>
              <a:rPr lang="en-US" sz="1100" b="1" dirty="0" err="1">
                <a:solidFill>
                  <a:schemeClr val="tx1"/>
                </a:solidFill>
              </a:rPr>
              <a:t>lb</a:t>
            </a:r>
            <a:endParaRPr lang="en-US" sz="1100" b="1" dirty="0" err="1">
              <a:solidFill>
                <a:schemeClr val="tx1"/>
              </a:solidFill>
              <a:cs typeface="Arial"/>
            </a:endParaRPr>
          </a:p>
        </p:txBody>
      </p:sp>
      <p:sp>
        <p:nvSpPr>
          <p:cNvPr id="28" name="Oval 27">
            <a:extLst>
              <a:ext uri="{FF2B5EF4-FFF2-40B4-BE49-F238E27FC236}">
                <a16:creationId xmlns:a16="http://schemas.microsoft.com/office/drawing/2014/main" id="{E4304D2F-4759-7144-EB15-889724B2903D}"/>
              </a:ext>
            </a:extLst>
          </p:cNvPr>
          <p:cNvSpPr/>
          <p:nvPr/>
        </p:nvSpPr>
        <p:spPr>
          <a:xfrm>
            <a:off x="5346836" y="1649083"/>
            <a:ext cx="2528776" cy="585832"/>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SYSCO </a:t>
            </a:r>
          </a:p>
          <a:p>
            <a:pPr algn="ctr"/>
            <a:r>
              <a:rPr lang="en-US" sz="1100" b="1" dirty="0">
                <a:solidFill>
                  <a:schemeClr val="tx1"/>
                </a:solidFill>
              </a:rPr>
              <a:t>(Iowa Local Restaurant)</a:t>
            </a:r>
          </a:p>
          <a:p>
            <a:pPr algn="ctr"/>
            <a:r>
              <a:rPr lang="en-US" sz="1100" b="1" dirty="0">
                <a:solidFill>
                  <a:schemeClr val="tx1"/>
                </a:solidFill>
              </a:rPr>
              <a:t>$0.94/</a:t>
            </a:r>
            <a:r>
              <a:rPr lang="en-US" sz="1100" b="1" dirty="0" err="1">
                <a:solidFill>
                  <a:schemeClr val="tx1"/>
                </a:solidFill>
              </a:rPr>
              <a:t>lb</a:t>
            </a:r>
            <a:endParaRPr lang="en-US" sz="1100" b="1" dirty="0" err="1">
              <a:solidFill>
                <a:schemeClr val="tx1"/>
              </a:solidFill>
              <a:cs typeface="Arial"/>
            </a:endParaRPr>
          </a:p>
        </p:txBody>
      </p:sp>
      <p:sp>
        <p:nvSpPr>
          <p:cNvPr id="29" name="TextBox 28">
            <a:extLst>
              <a:ext uri="{FF2B5EF4-FFF2-40B4-BE49-F238E27FC236}">
                <a16:creationId xmlns:a16="http://schemas.microsoft.com/office/drawing/2014/main" id="{75FCC454-D744-456E-0422-9135B1FE7AC5}"/>
              </a:ext>
            </a:extLst>
          </p:cNvPr>
          <p:cNvSpPr txBox="1"/>
          <p:nvPr/>
        </p:nvSpPr>
        <p:spPr>
          <a:xfrm>
            <a:off x="9664770" y="647894"/>
            <a:ext cx="149233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Retail </a:t>
            </a:r>
            <a:r>
              <a:rPr lang="en-US" sz="1600" b="1" dirty="0"/>
              <a:t>price</a:t>
            </a:r>
            <a:endParaRPr lang="en-US"/>
          </a:p>
        </p:txBody>
      </p:sp>
      <p:sp>
        <p:nvSpPr>
          <p:cNvPr id="30" name="Oval 29">
            <a:extLst>
              <a:ext uri="{FF2B5EF4-FFF2-40B4-BE49-F238E27FC236}">
                <a16:creationId xmlns:a16="http://schemas.microsoft.com/office/drawing/2014/main" id="{E765810A-9D03-80F9-082E-353EDD9D86DE}"/>
              </a:ext>
            </a:extLst>
          </p:cNvPr>
          <p:cNvSpPr/>
          <p:nvPr/>
        </p:nvSpPr>
        <p:spPr>
          <a:xfrm>
            <a:off x="9263189" y="1245028"/>
            <a:ext cx="2472662" cy="69779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WALMART</a:t>
            </a:r>
          </a:p>
          <a:p>
            <a:pPr algn="ctr"/>
            <a:r>
              <a:rPr lang="en-US" sz="1100" b="1" dirty="0">
                <a:solidFill>
                  <a:schemeClr val="tx1"/>
                </a:solidFill>
              </a:rPr>
              <a:t>(Supermarket National)</a:t>
            </a:r>
          </a:p>
          <a:p>
            <a:pPr algn="ctr"/>
            <a:r>
              <a:rPr lang="en-US" sz="1100" b="1" dirty="0">
                <a:solidFill>
                  <a:schemeClr val="tx1"/>
                </a:solidFill>
              </a:rPr>
              <a:t>$0.78/</a:t>
            </a:r>
            <a:r>
              <a:rPr lang="en-US" sz="1100" b="1" dirty="0" err="1">
                <a:solidFill>
                  <a:schemeClr val="tx1"/>
                </a:solidFill>
              </a:rPr>
              <a:t>lb</a:t>
            </a:r>
            <a:endParaRPr lang="en-US" sz="1100" b="1" dirty="0" err="1">
              <a:solidFill>
                <a:schemeClr val="tx1"/>
              </a:solidFill>
              <a:cs typeface="Arial"/>
            </a:endParaRPr>
          </a:p>
        </p:txBody>
      </p:sp>
      <p:sp>
        <p:nvSpPr>
          <p:cNvPr id="31" name="Oval 30">
            <a:extLst>
              <a:ext uri="{FF2B5EF4-FFF2-40B4-BE49-F238E27FC236}">
                <a16:creationId xmlns:a16="http://schemas.microsoft.com/office/drawing/2014/main" id="{C6F8EBF0-419C-B0A7-13F7-AFD573C54000}"/>
              </a:ext>
            </a:extLst>
          </p:cNvPr>
          <p:cNvSpPr/>
          <p:nvPr/>
        </p:nvSpPr>
        <p:spPr>
          <a:xfrm>
            <a:off x="9308601" y="2025880"/>
            <a:ext cx="2431787" cy="69779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USDA (Midwest) </a:t>
            </a:r>
          </a:p>
          <a:p>
            <a:pPr algn="ctr"/>
            <a:r>
              <a:rPr lang="en-US" sz="1100" b="1" dirty="0">
                <a:solidFill>
                  <a:schemeClr val="tx1"/>
                </a:solidFill>
              </a:rPr>
              <a:t>$1.3/</a:t>
            </a:r>
            <a:r>
              <a:rPr lang="en-US" sz="1100" b="1" dirty="0" err="1">
                <a:solidFill>
                  <a:schemeClr val="tx1"/>
                </a:solidFill>
              </a:rPr>
              <a:t>lb</a:t>
            </a:r>
            <a:endParaRPr lang="en-US" sz="1100" b="1" dirty="0" err="1">
              <a:solidFill>
                <a:schemeClr val="tx1"/>
              </a:solidFill>
              <a:cs typeface="Arial"/>
            </a:endParaRPr>
          </a:p>
        </p:txBody>
      </p:sp>
      <p:sp>
        <p:nvSpPr>
          <p:cNvPr id="32" name="Oval 31">
            <a:extLst>
              <a:ext uri="{FF2B5EF4-FFF2-40B4-BE49-F238E27FC236}">
                <a16:creationId xmlns:a16="http://schemas.microsoft.com/office/drawing/2014/main" id="{B9BF9A54-DCDF-E757-39D5-5FFE65B17EBA}"/>
              </a:ext>
            </a:extLst>
          </p:cNvPr>
          <p:cNvSpPr/>
          <p:nvPr/>
        </p:nvSpPr>
        <p:spPr>
          <a:xfrm>
            <a:off x="2740012" y="2917564"/>
            <a:ext cx="2024699" cy="897272"/>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IOWA FOOD CO-OP </a:t>
            </a:r>
          </a:p>
          <a:p>
            <a:pPr algn="ctr"/>
            <a:r>
              <a:rPr lang="en-US" sz="1100" b="1" dirty="0">
                <a:solidFill>
                  <a:schemeClr val="tx1"/>
                </a:solidFill>
              </a:rPr>
              <a:t>(Iowa)</a:t>
            </a:r>
          </a:p>
          <a:p>
            <a:pPr algn="ctr"/>
            <a:r>
              <a:rPr lang="en-US" sz="1100" b="1" dirty="0">
                <a:solidFill>
                  <a:schemeClr val="tx1"/>
                </a:solidFill>
              </a:rPr>
              <a:t>$1.70/</a:t>
            </a:r>
            <a:r>
              <a:rPr lang="en-US" sz="1100" b="1" dirty="0" err="1">
                <a:solidFill>
                  <a:schemeClr val="tx1"/>
                </a:solidFill>
              </a:rPr>
              <a:t>lb</a:t>
            </a:r>
            <a:endParaRPr lang="en-US" sz="1100" b="1" dirty="0" err="1">
              <a:solidFill>
                <a:schemeClr val="tx1"/>
              </a:solidFill>
              <a:cs typeface="Arial"/>
            </a:endParaRPr>
          </a:p>
        </p:txBody>
      </p:sp>
      <p:sp>
        <p:nvSpPr>
          <p:cNvPr id="33" name="Oval 32">
            <a:extLst>
              <a:ext uri="{FF2B5EF4-FFF2-40B4-BE49-F238E27FC236}">
                <a16:creationId xmlns:a16="http://schemas.microsoft.com/office/drawing/2014/main" id="{55ECCF64-E377-4C1E-2364-0BD767F98E9C}"/>
              </a:ext>
            </a:extLst>
          </p:cNvPr>
          <p:cNvSpPr/>
          <p:nvPr/>
        </p:nvSpPr>
        <p:spPr>
          <a:xfrm>
            <a:off x="9170261" y="4135572"/>
            <a:ext cx="2499903" cy="656786"/>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WHEATSFIELD CO-OP</a:t>
            </a:r>
          </a:p>
          <a:p>
            <a:pPr algn="ctr"/>
            <a:r>
              <a:rPr lang="en-US" sz="1100" b="1" dirty="0">
                <a:solidFill>
                  <a:schemeClr val="tx1"/>
                </a:solidFill>
              </a:rPr>
              <a:t>(Iowa)</a:t>
            </a:r>
          </a:p>
          <a:p>
            <a:pPr algn="ctr"/>
            <a:r>
              <a:rPr lang="en-US" sz="1100" b="1" dirty="0">
                <a:solidFill>
                  <a:schemeClr val="tx1"/>
                </a:solidFill>
              </a:rPr>
              <a:t>$2.99/</a:t>
            </a:r>
            <a:r>
              <a:rPr lang="en-US" sz="1100" b="1" dirty="0" err="1">
                <a:solidFill>
                  <a:schemeClr val="tx1"/>
                </a:solidFill>
              </a:rPr>
              <a:t>lb</a:t>
            </a:r>
            <a:endParaRPr lang="en-US" sz="1100" b="1" dirty="0" err="1">
              <a:solidFill>
                <a:schemeClr val="tx1"/>
              </a:solidFill>
              <a:cs typeface="Arial"/>
            </a:endParaRPr>
          </a:p>
        </p:txBody>
      </p:sp>
      <p:sp>
        <p:nvSpPr>
          <p:cNvPr id="34" name="Oval 33">
            <a:extLst>
              <a:ext uri="{FF2B5EF4-FFF2-40B4-BE49-F238E27FC236}">
                <a16:creationId xmlns:a16="http://schemas.microsoft.com/office/drawing/2014/main" id="{CE0E5643-D4CD-4F48-0208-1078176C4110}"/>
              </a:ext>
            </a:extLst>
          </p:cNvPr>
          <p:cNvSpPr/>
          <p:nvPr/>
        </p:nvSpPr>
        <p:spPr>
          <a:xfrm>
            <a:off x="175827" y="1861648"/>
            <a:ext cx="1640390" cy="81715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USDA (National) $0.28/</a:t>
            </a:r>
            <a:r>
              <a:rPr lang="en-US" sz="1100" b="1" dirty="0" err="1">
                <a:solidFill>
                  <a:schemeClr val="tx1"/>
                </a:solidFill>
              </a:rPr>
              <a:t>lb</a:t>
            </a:r>
            <a:endParaRPr lang="en-US" sz="1100" b="1" dirty="0" err="1">
              <a:solidFill>
                <a:schemeClr val="tx1"/>
              </a:solidFill>
              <a:cs typeface="Arial"/>
            </a:endParaRPr>
          </a:p>
        </p:txBody>
      </p:sp>
      <p:sp>
        <p:nvSpPr>
          <p:cNvPr id="35" name="Arrow: Right 34">
            <a:extLst>
              <a:ext uri="{FF2B5EF4-FFF2-40B4-BE49-F238E27FC236}">
                <a16:creationId xmlns:a16="http://schemas.microsoft.com/office/drawing/2014/main" id="{DAA1D471-C501-AC54-4DCB-59F75FD3EBBF}"/>
              </a:ext>
            </a:extLst>
          </p:cNvPr>
          <p:cNvSpPr/>
          <p:nvPr/>
        </p:nvSpPr>
        <p:spPr>
          <a:xfrm>
            <a:off x="2181383" y="1479245"/>
            <a:ext cx="2708890" cy="288575"/>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endParaRPr>
          </a:p>
        </p:txBody>
      </p:sp>
      <p:sp>
        <p:nvSpPr>
          <p:cNvPr id="36" name="Arrow: Right 35">
            <a:extLst>
              <a:ext uri="{FF2B5EF4-FFF2-40B4-BE49-F238E27FC236}">
                <a16:creationId xmlns:a16="http://schemas.microsoft.com/office/drawing/2014/main" id="{1DA870CE-B90F-B6E2-F1AB-BCB1EF331ECA}"/>
              </a:ext>
            </a:extLst>
          </p:cNvPr>
          <p:cNvSpPr/>
          <p:nvPr/>
        </p:nvSpPr>
        <p:spPr>
          <a:xfrm>
            <a:off x="8316403" y="1449261"/>
            <a:ext cx="429585" cy="22716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38" name="Arrow: Right 37">
            <a:extLst>
              <a:ext uri="{FF2B5EF4-FFF2-40B4-BE49-F238E27FC236}">
                <a16:creationId xmlns:a16="http://schemas.microsoft.com/office/drawing/2014/main" id="{D782CEF8-69D2-6792-070E-CAFCF2CBBA1A}"/>
              </a:ext>
            </a:extLst>
          </p:cNvPr>
          <p:cNvSpPr/>
          <p:nvPr/>
        </p:nvSpPr>
        <p:spPr>
          <a:xfrm>
            <a:off x="2152045" y="4812636"/>
            <a:ext cx="2772694" cy="341691"/>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39" name="Arrow: Right 38">
            <a:extLst>
              <a:ext uri="{FF2B5EF4-FFF2-40B4-BE49-F238E27FC236}">
                <a16:creationId xmlns:a16="http://schemas.microsoft.com/office/drawing/2014/main" id="{B08F0862-4CE4-723D-CD45-E6DD0682CFDA}"/>
              </a:ext>
            </a:extLst>
          </p:cNvPr>
          <p:cNvSpPr/>
          <p:nvPr/>
        </p:nvSpPr>
        <p:spPr>
          <a:xfrm>
            <a:off x="1970617" y="3158008"/>
            <a:ext cx="427704" cy="507999"/>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41" name="Arrow: Right 40">
            <a:extLst>
              <a:ext uri="{FF2B5EF4-FFF2-40B4-BE49-F238E27FC236}">
                <a16:creationId xmlns:a16="http://schemas.microsoft.com/office/drawing/2014/main" id="{4E43698B-6CF9-9BF7-A0A1-6DF4E683EA45}"/>
              </a:ext>
            </a:extLst>
          </p:cNvPr>
          <p:cNvSpPr/>
          <p:nvPr/>
        </p:nvSpPr>
        <p:spPr>
          <a:xfrm>
            <a:off x="8350969" y="4319454"/>
            <a:ext cx="426319" cy="279752"/>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7" name="TextBox 6">
            <a:extLst>
              <a:ext uri="{FF2B5EF4-FFF2-40B4-BE49-F238E27FC236}">
                <a16:creationId xmlns:a16="http://schemas.microsoft.com/office/drawing/2014/main" id="{5814D8B7-4C99-59E4-5141-037F7D4AD26E}"/>
              </a:ext>
            </a:extLst>
          </p:cNvPr>
          <p:cNvSpPr txBox="1"/>
          <p:nvPr/>
        </p:nvSpPr>
        <p:spPr>
          <a:xfrm>
            <a:off x="9596871" y="942248"/>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National source</a:t>
            </a:r>
          </a:p>
        </p:txBody>
      </p:sp>
      <p:sp>
        <p:nvSpPr>
          <p:cNvPr id="14" name="TextBox 13">
            <a:extLst>
              <a:ext uri="{FF2B5EF4-FFF2-40B4-BE49-F238E27FC236}">
                <a16:creationId xmlns:a16="http://schemas.microsoft.com/office/drawing/2014/main" id="{8676CB84-766F-FF92-75E2-E9861443CA1B}"/>
              </a:ext>
            </a:extLst>
          </p:cNvPr>
          <p:cNvSpPr txBox="1"/>
          <p:nvPr/>
        </p:nvSpPr>
        <p:spPr>
          <a:xfrm>
            <a:off x="2324703" y="2339501"/>
            <a:ext cx="282864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Direct to consumer's price</a:t>
            </a:r>
          </a:p>
        </p:txBody>
      </p:sp>
      <p:sp>
        <p:nvSpPr>
          <p:cNvPr id="47" name="TextBox 46">
            <a:extLst>
              <a:ext uri="{FF2B5EF4-FFF2-40B4-BE49-F238E27FC236}">
                <a16:creationId xmlns:a16="http://schemas.microsoft.com/office/drawing/2014/main" id="{1F1B57AF-01C4-CCB7-AB2E-505E80731A8E}"/>
              </a:ext>
            </a:extLst>
          </p:cNvPr>
          <p:cNvSpPr txBox="1"/>
          <p:nvPr/>
        </p:nvSpPr>
        <p:spPr>
          <a:xfrm>
            <a:off x="9566255" y="3383026"/>
            <a:ext cx="150140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Retail price</a:t>
            </a:r>
          </a:p>
        </p:txBody>
      </p:sp>
      <p:sp>
        <p:nvSpPr>
          <p:cNvPr id="2" name="TextBox 1">
            <a:extLst>
              <a:ext uri="{FF2B5EF4-FFF2-40B4-BE49-F238E27FC236}">
                <a16:creationId xmlns:a16="http://schemas.microsoft.com/office/drawing/2014/main" id="{3C161001-00FC-334E-3B58-BC199F7CA820}"/>
              </a:ext>
            </a:extLst>
          </p:cNvPr>
          <p:cNvSpPr txBox="1"/>
          <p:nvPr/>
        </p:nvSpPr>
        <p:spPr>
          <a:xfrm>
            <a:off x="9524299" y="3663675"/>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4" name="TextBox 3">
            <a:extLst>
              <a:ext uri="{FF2B5EF4-FFF2-40B4-BE49-F238E27FC236}">
                <a16:creationId xmlns:a16="http://schemas.microsoft.com/office/drawing/2014/main" id="{32627349-F1ED-CA7B-7B99-0DFC93142B57}"/>
              </a:ext>
            </a:extLst>
          </p:cNvPr>
          <p:cNvSpPr txBox="1"/>
          <p:nvPr/>
        </p:nvSpPr>
        <p:spPr>
          <a:xfrm>
            <a:off x="5718698" y="729537"/>
            <a:ext cx="185518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Wholesale </a:t>
            </a:r>
            <a:r>
              <a:rPr lang="en-US" sz="1600" b="1" dirty="0"/>
              <a:t>price</a:t>
            </a:r>
            <a:endParaRPr lang="en-US"/>
          </a:p>
        </p:txBody>
      </p:sp>
      <p:sp>
        <p:nvSpPr>
          <p:cNvPr id="8" name="TextBox 7">
            <a:extLst>
              <a:ext uri="{FF2B5EF4-FFF2-40B4-BE49-F238E27FC236}">
                <a16:creationId xmlns:a16="http://schemas.microsoft.com/office/drawing/2014/main" id="{2C498045-75EF-541D-AC37-D6CE197CCB73}"/>
              </a:ext>
            </a:extLst>
          </p:cNvPr>
          <p:cNvSpPr txBox="1"/>
          <p:nvPr/>
        </p:nvSpPr>
        <p:spPr>
          <a:xfrm>
            <a:off x="5832228" y="996677"/>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National source</a:t>
            </a:r>
          </a:p>
        </p:txBody>
      </p:sp>
      <p:sp>
        <p:nvSpPr>
          <p:cNvPr id="12" name="TextBox 11">
            <a:extLst>
              <a:ext uri="{FF2B5EF4-FFF2-40B4-BE49-F238E27FC236}">
                <a16:creationId xmlns:a16="http://schemas.microsoft.com/office/drawing/2014/main" id="{BCB48729-DBFC-D40F-7BBC-55F473B0A92D}"/>
              </a:ext>
            </a:extLst>
          </p:cNvPr>
          <p:cNvSpPr txBox="1"/>
          <p:nvPr/>
        </p:nvSpPr>
        <p:spPr>
          <a:xfrm>
            <a:off x="5718698" y="3369321"/>
            <a:ext cx="185518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Wholesale </a:t>
            </a:r>
            <a:r>
              <a:rPr lang="en-US" sz="1600" b="1" dirty="0"/>
              <a:t>price</a:t>
            </a:r>
            <a:endParaRPr lang="en-US"/>
          </a:p>
        </p:txBody>
      </p:sp>
      <p:sp>
        <p:nvSpPr>
          <p:cNvPr id="16" name="TextBox 15">
            <a:extLst>
              <a:ext uri="{FF2B5EF4-FFF2-40B4-BE49-F238E27FC236}">
                <a16:creationId xmlns:a16="http://schemas.microsoft.com/office/drawing/2014/main" id="{BA4986D3-DD0F-48A8-D9AE-AE20311EF06A}"/>
              </a:ext>
            </a:extLst>
          </p:cNvPr>
          <p:cNvSpPr txBox="1"/>
          <p:nvPr/>
        </p:nvSpPr>
        <p:spPr>
          <a:xfrm>
            <a:off x="5904799" y="3681819"/>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44" name="TextBox 43">
            <a:extLst>
              <a:ext uri="{FF2B5EF4-FFF2-40B4-BE49-F238E27FC236}">
                <a16:creationId xmlns:a16="http://schemas.microsoft.com/office/drawing/2014/main" id="{ADB5F0F9-AB70-F8EF-9E9B-DE15F7ABA847}"/>
              </a:ext>
            </a:extLst>
          </p:cNvPr>
          <p:cNvSpPr txBox="1"/>
          <p:nvPr/>
        </p:nvSpPr>
        <p:spPr>
          <a:xfrm>
            <a:off x="2938442" y="2647676"/>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24" name="Google Shape;515;p9">
            <a:extLst>
              <a:ext uri="{FF2B5EF4-FFF2-40B4-BE49-F238E27FC236}">
                <a16:creationId xmlns:a16="http://schemas.microsoft.com/office/drawing/2014/main" id="{67D1D721-651A-A2E2-2676-43DAAACA9161}"/>
              </a:ext>
            </a:extLst>
          </p:cNvPr>
          <p:cNvSpPr/>
          <p:nvPr/>
        </p:nvSpPr>
        <p:spPr>
          <a:xfrm>
            <a:off x="37566" y="5163"/>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42" name="Google Shape;516;p9">
            <a:extLst>
              <a:ext uri="{FF2B5EF4-FFF2-40B4-BE49-F238E27FC236}">
                <a16:creationId xmlns:a16="http://schemas.microsoft.com/office/drawing/2014/main" id="{49F3097C-D943-C18A-9434-A0A6EC8172B8}"/>
              </a:ext>
            </a:extLst>
          </p:cNvPr>
          <p:cNvSpPr txBox="1"/>
          <p:nvPr/>
        </p:nvSpPr>
        <p:spPr>
          <a:xfrm>
            <a:off x="-356616" y="48666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45" name="Rectangle 44">
            <a:extLst>
              <a:ext uri="{FF2B5EF4-FFF2-40B4-BE49-F238E27FC236}">
                <a16:creationId xmlns:a16="http://schemas.microsoft.com/office/drawing/2014/main" id="{07F840B6-62F4-5B3B-2009-0239E4756189}"/>
              </a:ext>
            </a:extLst>
          </p:cNvPr>
          <p:cNvSpPr/>
          <p:nvPr/>
        </p:nvSpPr>
        <p:spPr>
          <a:xfrm>
            <a:off x="3181568" y="85097"/>
            <a:ext cx="5310575"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Calibri" panose="020F0502020204030204" pitchFamily="34" charset="0"/>
                <a:cs typeface="Calibri" panose="020F0502020204030204" pitchFamily="34" charset="0"/>
              </a:rPr>
              <a:t>Fresh Pears Non-Organic Price FY 2021</a:t>
            </a:r>
          </a:p>
        </p:txBody>
      </p:sp>
      <p:sp>
        <p:nvSpPr>
          <p:cNvPr id="48" name="TextBox 47">
            <a:extLst>
              <a:ext uri="{FF2B5EF4-FFF2-40B4-BE49-F238E27FC236}">
                <a16:creationId xmlns:a16="http://schemas.microsoft.com/office/drawing/2014/main" id="{F47E8EA5-F065-D331-1C29-F5FE99554FD4}"/>
              </a:ext>
            </a:extLst>
          </p:cNvPr>
          <p:cNvSpPr txBox="1"/>
          <p:nvPr/>
        </p:nvSpPr>
        <p:spPr>
          <a:xfrm>
            <a:off x="211218" y="986448"/>
            <a:ext cx="160397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a:defRPr>
                <a:solidFill>
                  <a:srgbClr val="000000"/>
                </a:solidFill>
                <a:latin typeface="Arial"/>
                <a:ea typeface="Arial"/>
                <a:cs typeface="Arial"/>
              </a:defRPr>
            </a:lvl1pPr>
            <a:lvl2pPr>
              <a:defRPr>
                <a:solidFill>
                  <a:srgbClr val="000000"/>
                </a:solidFill>
                <a:latin typeface="Arial"/>
                <a:ea typeface="Arial"/>
                <a:cs typeface="Arial"/>
              </a:defRPr>
            </a:lvl2pPr>
            <a:lvl3pPr>
              <a:defRPr>
                <a:solidFill>
                  <a:srgbClr val="000000"/>
                </a:solidFill>
                <a:latin typeface="Arial"/>
                <a:ea typeface="Arial"/>
                <a:cs typeface="Arial"/>
              </a:defRPr>
            </a:lvl3pPr>
            <a:lvl4pPr>
              <a:defRPr>
                <a:solidFill>
                  <a:srgbClr val="000000"/>
                </a:solidFill>
                <a:latin typeface="Arial"/>
                <a:ea typeface="Arial"/>
                <a:cs typeface="Arial"/>
              </a:defRPr>
            </a:lvl4pPr>
            <a:lvl5pPr>
              <a:defRPr>
                <a:solidFill>
                  <a:srgbClr val="000000"/>
                </a:solidFill>
                <a:latin typeface="Arial"/>
                <a:ea typeface="Arial"/>
                <a:cs typeface="Arial"/>
              </a:defRPr>
            </a:lvl5pPr>
            <a:lvl6pPr>
              <a:defRPr>
                <a:solidFill>
                  <a:srgbClr val="000000"/>
                </a:solidFill>
                <a:latin typeface="Arial"/>
                <a:ea typeface="Arial"/>
                <a:cs typeface="Arial"/>
              </a:defRPr>
            </a:lvl6pPr>
            <a:lvl7pPr>
              <a:defRPr>
                <a:solidFill>
                  <a:srgbClr val="000000"/>
                </a:solidFill>
                <a:latin typeface="Arial"/>
                <a:ea typeface="Arial"/>
                <a:cs typeface="Arial"/>
              </a:defRPr>
            </a:lvl7pPr>
            <a:lvl8pPr>
              <a:defRPr>
                <a:solidFill>
                  <a:srgbClr val="000000"/>
                </a:solidFill>
                <a:latin typeface="Arial"/>
                <a:ea typeface="Arial"/>
                <a:cs typeface="Arial"/>
              </a:defRPr>
            </a:lvl8pPr>
            <a:lvl9pPr>
              <a:defRPr>
                <a:solidFill>
                  <a:srgbClr val="000000"/>
                </a:solidFill>
                <a:latin typeface="Arial"/>
                <a:ea typeface="Arial"/>
                <a:cs typeface="Arial"/>
              </a:defRPr>
            </a:lvl9pPr>
          </a:lstStyle>
          <a:p>
            <a:pPr algn="ctr"/>
            <a:r>
              <a:rPr lang="en-US" b="1" dirty="0"/>
              <a:t>Grower price</a:t>
            </a:r>
          </a:p>
        </p:txBody>
      </p:sp>
      <p:sp>
        <p:nvSpPr>
          <p:cNvPr id="6" name="Google Shape;89;p1">
            <a:extLst>
              <a:ext uri="{FF2B5EF4-FFF2-40B4-BE49-F238E27FC236}">
                <a16:creationId xmlns:a16="http://schemas.microsoft.com/office/drawing/2014/main" id="{2D204B7A-81C0-E35D-C710-0231145A2468}"/>
              </a:ext>
            </a:extLst>
          </p:cNvPr>
          <p:cNvSpPr/>
          <p:nvPr/>
        </p:nvSpPr>
        <p:spPr>
          <a:xfrm>
            <a:off x="18143"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 name="Slide Number Placeholder 2">
            <a:extLst>
              <a:ext uri="{FF2B5EF4-FFF2-40B4-BE49-F238E27FC236}">
                <a16:creationId xmlns:a16="http://schemas.microsoft.com/office/drawing/2014/main" id="{3E7B3C0D-A4C8-29E2-ABBB-13EC2C68E9EE}"/>
              </a:ext>
            </a:extLst>
          </p:cNvPr>
          <p:cNvSpPr txBox="1">
            <a:spLocks/>
          </p:cNvSpPr>
          <p:nvPr/>
        </p:nvSpPr>
        <p:spPr>
          <a:xfrm>
            <a:off x="9285891" y="6565446"/>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solidFill>
                  <a:schemeClr val="bg1"/>
                </a:solidFill>
              </a:rPr>
              <a:pPr/>
              <a:t>19</a:t>
            </a:fld>
            <a:endParaRPr lang="en-US" dirty="0">
              <a:solidFill>
                <a:schemeClr val="bg1"/>
              </a:solidFill>
            </a:endParaRPr>
          </a:p>
        </p:txBody>
      </p:sp>
      <p:sp>
        <p:nvSpPr>
          <p:cNvPr id="23" name="Footer Placeholder 9">
            <a:extLst>
              <a:ext uri="{FF2B5EF4-FFF2-40B4-BE49-F238E27FC236}">
                <a16:creationId xmlns:a16="http://schemas.microsoft.com/office/drawing/2014/main" id="{1255A949-3761-C61F-958B-B4326E2215B5}"/>
              </a:ext>
            </a:extLst>
          </p:cNvPr>
          <p:cNvSpPr>
            <a:spLocks noGrp="1"/>
          </p:cNvSpPr>
          <p:nvPr>
            <p:ph type="ftr" idx="11"/>
          </p:nvPr>
        </p:nvSpPr>
        <p:spPr>
          <a:xfrm>
            <a:off x="18144" y="6598556"/>
            <a:ext cx="6187966" cy="304801"/>
          </a:xfrm>
        </p:spPr>
        <p:txBody>
          <a:bodyPr/>
          <a:lstStyle/>
          <a:p>
            <a:pPr algn="l"/>
            <a:r>
              <a:rPr lang="en-US" sz="1400" dirty="0">
                <a:solidFill>
                  <a:schemeClr val="bg1"/>
                </a:solidFill>
                <a:latin typeface="+mn-lt"/>
              </a:rPr>
              <a:t>Data Science for Public Good - AIIRA Wholesale Local Food Benchmarking</a:t>
            </a:r>
          </a:p>
        </p:txBody>
      </p:sp>
      <p:sp>
        <p:nvSpPr>
          <p:cNvPr id="40" name="TextBox 39">
            <a:extLst>
              <a:ext uri="{FF2B5EF4-FFF2-40B4-BE49-F238E27FC236}">
                <a16:creationId xmlns:a16="http://schemas.microsoft.com/office/drawing/2014/main" id="{1C201B84-957F-415C-D934-887C9C574849}"/>
              </a:ext>
            </a:extLst>
          </p:cNvPr>
          <p:cNvSpPr txBox="1"/>
          <p:nvPr/>
        </p:nvSpPr>
        <p:spPr>
          <a:xfrm>
            <a:off x="18142" y="5798784"/>
            <a:ext cx="12065000" cy="1061829"/>
          </a:xfrm>
          <a:prstGeom prst="rect">
            <a:avLst/>
          </a:prstGeom>
          <a:noFill/>
        </p:spPr>
        <p:txBody>
          <a:bodyPr wrap="square" lIns="91440" tIns="45720" rIns="91440" bIns="45720" anchor="t">
            <a:spAutoFit/>
          </a:bodyPr>
          <a:lstStyle/>
          <a:p>
            <a:pPr marL="342900" indent="-342900">
              <a:buFont typeface="Arial"/>
              <a:buAutoNum type="arabicPeriod"/>
            </a:pPr>
            <a:r>
              <a:rPr lang="en-US" sz="900" dirty="0">
                <a:latin typeface="Calibri" panose="020F0502020204030204" pitchFamily="34" charset="0"/>
                <a:cs typeface="Calibri" panose="020F0502020204030204" pitchFamily="34" charset="0"/>
              </a:rPr>
              <a:t>G</a:t>
            </a:r>
            <a:r>
              <a:rPr lang="en-US" sz="900" i="0" dirty="0">
                <a:effectLst/>
                <a:latin typeface="Calibri" panose="020F0502020204030204" pitchFamily="34" charset="0"/>
                <a:cs typeface="Calibri" panose="020F0502020204030204" pitchFamily="34" charset="0"/>
              </a:rPr>
              <a:t>rower price </a:t>
            </a:r>
            <a:r>
              <a:rPr lang="en-US" sz="900" dirty="0">
                <a:latin typeface="Calibri" panose="020F0502020204030204" pitchFamily="34" charset="0"/>
                <a:cs typeface="Calibri" panose="020F0502020204030204" pitchFamily="34" charset="0"/>
              </a:rPr>
              <a:t>- </a:t>
            </a:r>
            <a:r>
              <a:rPr lang="en-US" sz="900" i="0" dirty="0">
                <a:effectLst/>
                <a:latin typeface="Calibri" panose="020F0502020204030204" pitchFamily="34" charset="0"/>
                <a:cs typeface="Calibri" panose="020F0502020204030204" pitchFamily="34" charset="0"/>
              </a:rPr>
              <a:t>price the grower (e</a:t>
            </a:r>
            <a:r>
              <a:rPr lang="en-US" sz="900" dirty="0">
                <a:latin typeface="Calibri" panose="020F0502020204030204" pitchFamily="34" charset="0"/>
                <a:cs typeface="Calibri" panose="020F0502020204030204" pitchFamily="34" charset="0"/>
              </a:rPr>
              <a:t>x-</a:t>
            </a:r>
            <a:r>
              <a:rPr lang="en-US" sz="900" i="0" dirty="0">
                <a:effectLst/>
                <a:latin typeface="Calibri" panose="020F0502020204030204" pitchFamily="34" charset="0"/>
                <a:cs typeface="Calibri" panose="020F0502020204030204" pitchFamily="34" charset="0"/>
              </a:rPr>
              <a:t> farmer) receives (</a:t>
            </a:r>
            <a:r>
              <a:rPr lang="en-US" sz="900" i="0" dirty="0">
                <a:effectLst/>
                <a:latin typeface="Calibri" panose="020F0502020204030204" pitchFamily="34" charset="0"/>
                <a:cs typeface="Calibri" panose="020F0502020204030204" pitchFamily="34" charset="0"/>
                <a:hlinkClick r:id="rId3" tooltip="https://www.ers.usda.gov/data-products/fruit-and-tree-nuts-data/fruit-and-tree-nuts-yearbook-tables/"/>
              </a:rPr>
              <a:t>https://www.ers.usda.gov/data-products/fruit-and-tree-nuts-data/fruit-and-tree-nuts-yearbook-tables/</a:t>
            </a:r>
            <a:endParaRPr lang="en-US" sz="900" i="0" dirty="0">
              <a:effectLst/>
              <a:latin typeface="Calibri" panose="020F0502020204030204" pitchFamily="34" charset="0"/>
              <a:cs typeface="Calibri" panose="020F0502020204030204" pitchFamily="34" charset="0"/>
            </a:endParaRPr>
          </a:p>
          <a:p>
            <a:pPr marL="342900" indent="-342900" algn="l">
              <a:buAutoNum type="arabicPeriod"/>
            </a:pPr>
            <a:r>
              <a:rPr lang="en-US" sz="900" dirty="0">
                <a:latin typeface="Calibri" panose="020F0502020204030204" pitchFamily="34" charset="0"/>
                <a:cs typeface="Calibri" panose="020F0502020204030204" pitchFamily="34" charset="0"/>
              </a:rPr>
              <a:t>W</a:t>
            </a:r>
            <a:r>
              <a:rPr lang="en-US" sz="900" i="0" dirty="0">
                <a:effectLst/>
                <a:latin typeface="Calibri" panose="020F0502020204030204" pitchFamily="34" charset="0"/>
                <a:cs typeface="Calibri" panose="020F0502020204030204" pitchFamily="34" charset="0"/>
              </a:rPr>
              <a:t>holesale price</a:t>
            </a:r>
            <a:r>
              <a:rPr lang="en-US" sz="900" dirty="0">
                <a:latin typeface="Calibri" panose="020F0502020204030204" pitchFamily="34" charset="0"/>
                <a:cs typeface="Calibri" panose="020F0502020204030204" pitchFamily="34" charset="0"/>
              </a:rPr>
              <a:t> - </a:t>
            </a:r>
            <a:r>
              <a:rPr lang="en-US" sz="900" i="0" dirty="0">
                <a:effectLst/>
                <a:latin typeface="Calibri" panose="020F0502020204030204" pitchFamily="34" charset="0"/>
                <a:cs typeface="Calibri" panose="020F0502020204030204" pitchFamily="34" charset="0"/>
              </a:rPr>
              <a:t>price received by the wholesaler if there is one between the grower and the retailer</a:t>
            </a:r>
          </a:p>
          <a:p>
            <a:pPr marL="342900" indent="-342900" algn="l">
              <a:buAutoNum type="arabicPeriod"/>
            </a:pPr>
            <a:r>
              <a:rPr lang="en-US" sz="900" dirty="0">
                <a:latin typeface="Calibri" panose="020F0502020204030204" pitchFamily="34" charset="0"/>
                <a:cs typeface="Calibri" panose="020F0502020204030204" pitchFamily="34" charset="0"/>
              </a:rPr>
              <a:t>R</a:t>
            </a:r>
            <a:r>
              <a:rPr lang="en-US" sz="900" i="0" dirty="0">
                <a:effectLst/>
                <a:latin typeface="Calibri" panose="020F0502020204030204" pitchFamily="34" charset="0"/>
                <a:cs typeface="Calibri" panose="020F0502020204030204" pitchFamily="34" charset="0"/>
              </a:rPr>
              <a:t>etail price </a:t>
            </a:r>
            <a:r>
              <a:rPr lang="en-US" sz="900" dirty="0">
                <a:latin typeface="Calibri" panose="020F0502020204030204" pitchFamily="34" charset="0"/>
                <a:cs typeface="Calibri" panose="020F0502020204030204" pitchFamily="34" charset="0"/>
              </a:rPr>
              <a:t>- </a:t>
            </a:r>
            <a:r>
              <a:rPr lang="en-US" sz="900" i="0" dirty="0">
                <a:effectLst/>
                <a:latin typeface="Calibri" panose="020F0502020204030204" pitchFamily="34" charset="0"/>
                <a:cs typeface="Calibri" panose="020F0502020204030204" pitchFamily="34" charset="0"/>
              </a:rPr>
              <a:t>price received by the store or retail outlet</a:t>
            </a:r>
            <a:br>
              <a:rPr lang="en-US" sz="900" i="0" dirty="0">
                <a:effectLst/>
                <a:latin typeface="Calibri" panose="020F0502020204030204" pitchFamily="34" charset="0"/>
                <a:cs typeface="Calibri" panose="020F0502020204030204" pitchFamily="34" charset="0"/>
              </a:rPr>
            </a:br>
            <a:r>
              <a:rPr lang="en-US" sz="900" i="0" dirty="0">
                <a:effectLst/>
                <a:latin typeface="Calibri" panose="020F0502020204030204" pitchFamily="34" charset="0"/>
                <a:cs typeface="Calibri" panose="020F0502020204030204" pitchFamily="34" charset="0"/>
              </a:rPr>
              <a:t>Source: (Retailing and Wholesaling SME) - Anne Byrne (</a:t>
            </a:r>
            <a:r>
              <a:rPr lang="en-US" sz="900" i="0" dirty="0">
                <a:effectLst/>
                <a:latin typeface="Calibri" panose="020F0502020204030204" pitchFamily="34" charset="0"/>
                <a:cs typeface="Calibri" panose="020F0502020204030204" pitchFamily="34" charset="0"/>
                <a:hlinkClick r:id="rId4"/>
              </a:rPr>
              <a:t>anne.byrne@usda.gov</a:t>
            </a:r>
            <a:r>
              <a:rPr lang="en-US" sz="900" i="0" dirty="0">
                <a:effectLst/>
                <a:latin typeface="Calibri" panose="020F0502020204030204" pitchFamily="34" charset="0"/>
                <a:cs typeface="Calibri" panose="020F0502020204030204" pitchFamily="34" charset="0"/>
              </a:rPr>
              <a:t>)</a:t>
            </a:r>
          </a:p>
          <a:p>
            <a:pPr marL="342900" indent="-342900">
              <a:buAutoNum type="arabicPeriod"/>
            </a:pPr>
            <a:r>
              <a:rPr lang="en-US" sz="900" dirty="0">
                <a:latin typeface="Calibri"/>
                <a:cs typeface="Calibri"/>
              </a:rPr>
              <a:t>Farmer’s market price gathered from Ames Farmer's Market</a:t>
            </a:r>
            <a:endParaRPr lang="en-US" sz="900" dirty="0">
              <a:latin typeface="Calibri" panose="020F0502020204030204" pitchFamily="34" charset="0"/>
              <a:cs typeface="Calibri" panose="020F0502020204030204" pitchFamily="34" charset="0"/>
            </a:endParaRPr>
          </a:p>
          <a:p>
            <a:pPr marL="342900" indent="-342900" algn="l">
              <a:buAutoNum type="arabicPeriod"/>
            </a:pPr>
            <a:endParaRPr lang="en-US" sz="900" i="0" dirty="0">
              <a:effectLst/>
              <a:latin typeface="Calibri" panose="020F0502020204030204" pitchFamily="34" charset="0"/>
              <a:cs typeface="Calibri" panose="020F0502020204030204" pitchFamily="34" charset="0"/>
            </a:endParaRPr>
          </a:p>
          <a:p>
            <a:pPr algn="l"/>
            <a:endParaRPr lang="en-US" sz="900" i="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18574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4" name="Picture 3">
            <a:extLst>
              <a:ext uri="{FF2B5EF4-FFF2-40B4-BE49-F238E27FC236}">
                <a16:creationId xmlns:a16="http://schemas.microsoft.com/office/drawing/2014/main" id="{FFBE3D66-BF12-96FB-AC52-08840D6F61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1907746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8F198D53-8A6F-1668-F3E8-2FC5C701BE8A}"/>
              </a:ext>
            </a:extLst>
          </p:cNvPr>
          <p:cNvSpPr/>
          <p:nvPr/>
        </p:nvSpPr>
        <p:spPr>
          <a:xfrm>
            <a:off x="2458828" y="2265560"/>
            <a:ext cx="2559685" cy="2394706"/>
          </a:xfrm>
          <a:prstGeom prst="round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20000"/>
                  <a:lumOff val="80000"/>
                </a:schemeClr>
              </a:solidFill>
            </a:endParaRPr>
          </a:p>
        </p:txBody>
      </p:sp>
      <p:sp>
        <p:nvSpPr>
          <p:cNvPr id="9" name="Rectangle: Rounded Corners 8">
            <a:extLst>
              <a:ext uri="{FF2B5EF4-FFF2-40B4-BE49-F238E27FC236}">
                <a16:creationId xmlns:a16="http://schemas.microsoft.com/office/drawing/2014/main" id="{4C241F36-0C11-D4EA-015A-8443A98DE3B9}"/>
              </a:ext>
            </a:extLst>
          </p:cNvPr>
          <p:cNvSpPr/>
          <p:nvPr/>
        </p:nvSpPr>
        <p:spPr>
          <a:xfrm>
            <a:off x="8921573" y="3354290"/>
            <a:ext cx="3036789" cy="2323408"/>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Rounded Corners 10">
            <a:extLst>
              <a:ext uri="{FF2B5EF4-FFF2-40B4-BE49-F238E27FC236}">
                <a16:creationId xmlns:a16="http://schemas.microsoft.com/office/drawing/2014/main" id="{2F8ABC98-ABCF-E2F7-E122-CDBF1F96A033}"/>
              </a:ext>
            </a:extLst>
          </p:cNvPr>
          <p:cNvSpPr/>
          <p:nvPr/>
        </p:nvSpPr>
        <p:spPr>
          <a:xfrm>
            <a:off x="5230543" y="3355774"/>
            <a:ext cx="2982253" cy="232659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E106F1C8-9EBF-ED50-5A53-E9BF3C5AE0B5}"/>
              </a:ext>
            </a:extLst>
          </p:cNvPr>
          <p:cNvSpPr/>
          <p:nvPr/>
        </p:nvSpPr>
        <p:spPr>
          <a:xfrm>
            <a:off x="8923695" y="677905"/>
            <a:ext cx="2978030" cy="2322832"/>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25E20F97-D114-2AE2-BAD5-B6DB0472BF47}"/>
              </a:ext>
            </a:extLst>
          </p:cNvPr>
          <p:cNvSpPr/>
          <p:nvPr/>
        </p:nvSpPr>
        <p:spPr>
          <a:xfrm>
            <a:off x="5152011" y="699840"/>
            <a:ext cx="2979505" cy="2317738"/>
          </a:xfrm>
          <a:prstGeom prst="roundRect">
            <a:avLst/>
          </a:prstGeom>
          <a:solidFill>
            <a:schemeClr val="accent5">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5CFB912C-1D54-0A47-6997-368F5CC20C13}"/>
              </a:ext>
            </a:extLst>
          </p:cNvPr>
          <p:cNvSpPr/>
          <p:nvPr/>
        </p:nvSpPr>
        <p:spPr>
          <a:xfrm>
            <a:off x="72191" y="851548"/>
            <a:ext cx="1846122" cy="4824798"/>
          </a:xfrm>
          <a:prstGeom prst="roundRect">
            <a:avLst/>
          </a:prstGeom>
          <a:solidFill>
            <a:schemeClr val="accent6">
              <a:alpha val="50000"/>
            </a:schemeClr>
          </a:solidFill>
          <a:ln w="15875" cmpd="sng">
            <a:solidFill>
              <a:schemeClr val="tx1"/>
            </a:solidFill>
            <a:prstDash val="solid"/>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200">
              <a:solidFill>
                <a:schemeClr val="tx1"/>
              </a:solidFill>
            </a:endParaRPr>
          </a:p>
        </p:txBody>
      </p:sp>
      <p:sp>
        <p:nvSpPr>
          <p:cNvPr id="19" name="Slide Number Placeholder 2">
            <a:extLst>
              <a:ext uri="{FF2B5EF4-FFF2-40B4-BE49-F238E27FC236}">
                <a16:creationId xmlns:a16="http://schemas.microsoft.com/office/drawing/2014/main" id="{C4B31FF3-5F49-9525-899A-A02822FFA33F}"/>
              </a:ext>
            </a:extLst>
          </p:cNvPr>
          <p:cNvSpPr>
            <a:spLocks noGrp="1"/>
          </p:cNvSpPr>
          <p:nvPr>
            <p:ph type="sldNum" idx="12"/>
          </p:nvPr>
        </p:nvSpPr>
        <p:spPr>
          <a:xfrm>
            <a:off x="9258677" y="6492875"/>
            <a:ext cx="2743200" cy="365125"/>
          </a:xfrm>
        </p:spPr>
        <p:txBody>
          <a:bodyPr/>
          <a:lstStyle/>
          <a:p>
            <a:pPr marL="0" lvl="0" indent="0" algn="r" rtl="0">
              <a:spcBef>
                <a:spcPts val="0"/>
              </a:spcBef>
              <a:spcAft>
                <a:spcPts val="0"/>
              </a:spcAft>
              <a:buNone/>
            </a:pPr>
            <a:fld id="{00000000-1234-1234-1234-123412341234}" type="slidenum">
              <a:rPr lang="en-US" smtClean="0">
                <a:solidFill>
                  <a:schemeClr val="bg1"/>
                </a:solidFill>
              </a:rPr>
              <a:t>20</a:t>
            </a:fld>
            <a:endParaRPr lang="en-US" dirty="0">
              <a:solidFill>
                <a:schemeClr val="bg1"/>
              </a:solidFill>
            </a:endParaRPr>
          </a:p>
        </p:txBody>
      </p:sp>
      <p:sp>
        <p:nvSpPr>
          <p:cNvPr id="27" name="Oval 26">
            <a:extLst>
              <a:ext uri="{FF2B5EF4-FFF2-40B4-BE49-F238E27FC236}">
                <a16:creationId xmlns:a16="http://schemas.microsoft.com/office/drawing/2014/main" id="{1E7E4908-5D18-7914-B7EF-40C9AE038CDA}"/>
              </a:ext>
            </a:extLst>
          </p:cNvPr>
          <p:cNvSpPr/>
          <p:nvPr/>
        </p:nvSpPr>
        <p:spPr>
          <a:xfrm>
            <a:off x="5452301" y="4012266"/>
            <a:ext cx="2528776" cy="58583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ISU DINNING</a:t>
            </a:r>
          </a:p>
          <a:p>
            <a:pPr algn="ctr"/>
            <a:r>
              <a:rPr lang="en-US" sz="1100" b="1" dirty="0">
                <a:solidFill>
                  <a:schemeClr val="tx1"/>
                </a:solidFill>
              </a:rPr>
              <a:t>(Institution price)</a:t>
            </a:r>
          </a:p>
          <a:p>
            <a:pPr algn="ctr"/>
            <a:r>
              <a:rPr lang="en-US" sz="1100" b="1" dirty="0">
                <a:solidFill>
                  <a:schemeClr val="tx1"/>
                </a:solidFill>
              </a:rPr>
              <a:t>$0.46/</a:t>
            </a:r>
            <a:r>
              <a:rPr lang="en-US" sz="1100" b="1" dirty="0" err="1">
                <a:solidFill>
                  <a:schemeClr val="tx1"/>
                </a:solidFill>
              </a:rPr>
              <a:t>ea</a:t>
            </a:r>
            <a:endParaRPr lang="en-US" sz="1100" b="1" dirty="0" err="1">
              <a:solidFill>
                <a:schemeClr val="tx1"/>
              </a:solidFill>
              <a:cs typeface="Arial"/>
            </a:endParaRPr>
          </a:p>
        </p:txBody>
      </p:sp>
      <p:sp>
        <p:nvSpPr>
          <p:cNvPr id="28" name="Oval 27">
            <a:extLst>
              <a:ext uri="{FF2B5EF4-FFF2-40B4-BE49-F238E27FC236}">
                <a16:creationId xmlns:a16="http://schemas.microsoft.com/office/drawing/2014/main" id="{E4304D2F-4759-7144-EB15-889724B2903D}"/>
              </a:ext>
            </a:extLst>
          </p:cNvPr>
          <p:cNvSpPr/>
          <p:nvPr/>
        </p:nvSpPr>
        <p:spPr>
          <a:xfrm>
            <a:off x="5346836" y="1649083"/>
            <a:ext cx="2528776" cy="585832"/>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SYSCO </a:t>
            </a:r>
          </a:p>
          <a:p>
            <a:pPr algn="ctr"/>
            <a:r>
              <a:rPr lang="en-US" sz="1100" b="1" dirty="0">
                <a:solidFill>
                  <a:schemeClr val="tx1"/>
                </a:solidFill>
              </a:rPr>
              <a:t>(Iowa Local Restaurant)</a:t>
            </a:r>
          </a:p>
          <a:p>
            <a:pPr algn="ctr"/>
            <a:r>
              <a:rPr lang="en-US" sz="1100" b="1" dirty="0">
                <a:solidFill>
                  <a:schemeClr val="tx1"/>
                </a:solidFill>
              </a:rPr>
              <a:t>$1.2/</a:t>
            </a:r>
            <a:r>
              <a:rPr lang="en-US" sz="1100" b="1" dirty="0" err="1">
                <a:solidFill>
                  <a:schemeClr val="tx1"/>
                </a:solidFill>
              </a:rPr>
              <a:t>ea</a:t>
            </a:r>
            <a:endParaRPr lang="en-US" sz="1100" b="1" dirty="0" err="1">
              <a:solidFill>
                <a:schemeClr val="tx1"/>
              </a:solidFill>
              <a:cs typeface="Arial"/>
            </a:endParaRPr>
          </a:p>
        </p:txBody>
      </p:sp>
      <p:sp>
        <p:nvSpPr>
          <p:cNvPr id="29" name="TextBox 28">
            <a:extLst>
              <a:ext uri="{FF2B5EF4-FFF2-40B4-BE49-F238E27FC236}">
                <a16:creationId xmlns:a16="http://schemas.microsoft.com/office/drawing/2014/main" id="{75FCC454-D744-456E-0422-9135B1FE7AC5}"/>
              </a:ext>
            </a:extLst>
          </p:cNvPr>
          <p:cNvSpPr txBox="1"/>
          <p:nvPr/>
        </p:nvSpPr>
        <p:spPr>
          <a:xfrm>
            <a:off x="9664770" y="647894"/>
            <a:ext cx="149233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Retail </a:t>
            </a:r>
            <a:r>
              <a:rPr lang="en-US" sz="1600" b="1" dirty="0"/>
              <a:t>price</a:t>
            </a:r>
            <a:endParaRPr lang="en-US"/>
          </a:p>
        </p:txBody>
      </p:sp>
      <p:sp>
        <p:nvSpPr>
          <p:cNvPr id="30" name="Oval 29">
            <a:extLst>
              <a:ext uri="{FF2B5EF4-FFF2-40B4-BE49-F238E27FC236}">
                <a16:creationId xmlns:a16="http://schemas.microsoft.com/office/drawing/2014/main" id="{E765810A-9D03-80F9-082E-353EDD9D86DE}"/>
              </a:ext>
            </a:extLst>
          </p:cNvPr>
          <p:cNvSpPr/>
          <p:nvPr/>
        </p:nvSpPr>
        <p:spPr>
          <a:xfrm>
            <a:off x="9263189" y="1245028"/>
            <a:ext cx="2472662" cy="69779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WALMART</a:t>
            </a:r>
          </a:p>
          <a:p>
            <a:pPr algn="ctr"/>
            <a:r>
              <a:rPr lang="en-US" sz="1100" b="1" dirty="0">
                <a:solidFill>
                  <a:schemeClr val="tx1"/>
                </a:solidFill>
              </a:rPr>
              <a:t>(Supermarket National)</a:t>
            </a:r>
          </a:p>
          <a:p>
            <a:pPr algn="ctr"/>
            <a:r>
              <a:rPr lang="en-US" sz="1100" b="1" dirty="0">
                <a:solidFill>
                  <a:schemeClr val="tx1"/>
                </a:solidFill>
              </a:rPr>
              <a:t>$0.62/</a:t>
            </a:r>
            <a:r>
              <a:rPr lang="en-US" sz="1100" b="1" dirty="0" err="1">
                <a:solidFill>
                  <a:schemeClr val="tx1"/>
                </a:solidFill>
              </a:rPr>
              <a:t>ea</a:t>
            </a:r>
            <a:endParaRPr lang="en-US" sz="1100" b="1" dirty="0" err="1">
              <a:solidFill>
                <a:schemeClr val="tx1"/>
              </a:solidFill>
              <a:cs typeface="Arial"/>
            </a:endParaRPr>
          </a:p>
        </p:txBody>
      </p:sp>
      <p:sp>
        <p:nvSpPr>
          <p:cNvPr id="31" name="Oval 30">
            <a:extLst>
              <a:ext uri="{FF2B5EF4-FFF2-40B4-BE49-F238E27FC236}">
                <a16:creationId xmlns:a16="http://schemas.microsoft.com/office/drawing/2014/main" id="{C6F8EBF0-419C-B0A7-13F7-AFD573C54000}"/>
              </a:ext>
            </a:extLst>
          </p:cNvPr>
          <p:cNvSpPr/>
          <p:nvPr/>
        </p:nvSpPr>
        <p:spPr>
          <a:xfrm>
            <a:off x="9308601" y="2025880"/>
            <a:ext cx="2431787" cy="69779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USDA (Midwest) </a:t>
            </a:r>
          </a:p>
          <a:p>
            <a:pPr algn="ctr"/>
            <a:r>
              <a:rPr lang="en-US" sz="1100" b="1" dirty="0">
                <a:solidFill>
                  <a:schemeClr val="tx1"/>
                </a:solidFill>
              </a:rPr>
              <a:t>$0.87/</a:t>
            </a:r>
            <a:r>
              <a:rPr lang="en-US" sz="1100" b="1" dirty="0" err="1">
                <a:solidFill>
                  <a:schemeClr val="tx1"/>
                </a:solidFill>
              </a:rPr>
              <a:t>ea</a:t>
            </a:r>
            <a:endParaRPr lang="en-US" sz="1100" b="1" dirty="0" err="1">
              <a:solidFill>
                <a:schemeClr val="tx1"/>
              </a:solidFill>
              <a:cs typeface="Arial"/>
            </a:endParaRPr>
          </a:p>
        </p:txBody>
      </p:sp>
      <p:sp>
        <p:nvSpPr>
          <p:cNvPr id="32" name="Oval 31">
            <a:extLst>
              <a:ext uri="{FF2B5EF4-FFF2-40B4-BE49-F238E27FC236}">
                <a16:creationId xmlns:a16="http://schemas.microsoft.com/office/drawing/2014/main" id="{B9BF9A54-DCDF-E757-39D5-5FFE65B17EBA}"/>
              </a:ext>
            </a:extLst>
          </p:cNvPr>
          <p:cNvSpPr/>
          <p:nvPr/>
        </p:nvSpPr>
        <p:spPr>
          <a:xfrm>
            <a:off x="2729428" y="2949313"/>
            <a:ext cx="2024699" cy="812606"/>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IOWA FOOD CO-OP </a:t>
            </a:r>
          </a:p>
          <a:p>
            <a:pPr algn="ctr"/>
            <a:r>
              <a:rPr lang="en-US" sz="1100" b="1" dirty="0">
                <a:solidFill>
                  <a:schemeClr val="tx1"/>
                </a:solidFill>
              </a:rPr>
              <a:t>(Iowa)</a:t>
            </a:r>
          </a:p>
          <a:p>
            <a:pPr algn="ctr"/>
            <a:r>
              <a:rPr lang="en-US" sz="1100" b="1" dirty="0">
                <a:solidFill>
                  <a:schemeClr val="tx1"/>
                </a:solidFill>
              </a:rPr>
              <a:t>$0.85/</a:t>
            </a:r>
            <a:r>
              <a:rPr lang="en-US" sz="1100" b="1" dirty="0" err="1">
                <a:solidFill>
                  <a:schemeClr val="tx1"/>
                </a:solidFill>
              </a:rPr>
              <a:t>ea</a:t>
            </a:r>
            <a:endParaRPr lang="en-US" sz="1100" b="1" dirty="0" err="1">
              <a:solidFill>
                <a:schemeClr val="tx1"/>
              </a:solidFill>
              <a:cs typeface="Arial"/>
            </a:endParaRPr>
          </a:p>
        </p:txBody>
      </p:sp>
      <p:sp>
        <p:nvSpPr>
          <p:cNvPr id="33" name="Oval 32">
            <a:extLst>
              <a:ext uri="{FF2B5EF4-FFF2-40B4-BE49-F238E27FC236}">
                <a16:creationId xmlns:a16="http://schemas.microsoft.com/office/drawing/2014/main" id="{55ECCF64-E377-4C1E-2364-0BD767F98E9C}"/>
              </a:ext>
            </a:extLst>
          </p:cNvPr>
          <p:cNvSpPr/>
          <p:nvPr/>
        </p:nvSpPr>
        <p:spPr>
          <a:xfrm>
            <a:off x="9170261" y="4135572"/>
            <a:ext cx="2499903" cy="656786"/>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WHEATSFIELD CO-OP</a:t>
            </a:r>
          </a:p>
          <a:p>
            <a:pPr algn="ctr"/>
            <a:r>
              <a:rPr lang="en-US" sz="1100" b="1" dirty="0">
                <a:solidFill>
                  <a:schemeClr val="tx1"/>
                </a:solidFill>
              </a:rPr>
              <a:t>(Iowa)</a:t>
            </a:r>
          </a:p>
          <a:p>
            <a:pPr algn="ctr"/>
            <a:r>
              <a:rPr lang="en-US" sz="1100" b="1" dirty="0">
                <a:solidFill>
                  <a:schemeClr val="tx1"/>
                </a:solidFill>
              </a:rPr>
              <a:t>$1.4/</a:t>
            </a:r>
            <a:r>
              <a:rPr lang="en-US" sz="1100" b="1" dirty="0" err="1">
                <a:solidFill>
                  <a:schemeClr val="tx1"/>
                </a:solidFill>
              </a:rPr>
              <a:t>ea</a:t>
            </a:r>
            <a:endParaRPr lang="en-US" sz="1100" b="1" dirty="0" err="1">
              <a:solidFill>
                <a:schemeClr val="tx1"/>
              </a:solidFill>
              <a:cs typeface="Arial"/>
            </a:endParaRPr>
          </a:p>
        </p:txBody>
      </p:sp>
      <p:sp>
        <p:nvSpPr>
          <p:cNvPr id="34" name="Oval 33">
            <a:extLst>
              <a:ext uri="{FF2B5EF4-FFF2-40B4-BE49-F238E27FC236}">
                <a16:creationId xmlns:a16="http://schemas.microsoft.com/office/drawing/2014/main" id="{CE0E5643-D4CD-4F48-0208-1078176C4110}"/>
              </a:ext>
            </a:extLst>
          </p:cNvPr>
          <p:cNvSpPr/>
          <p:nvPr/>
        </p:nvSpPr>
        <p:spPr>
          <a:xfrm>
            <a:off x="175827" y="1861648"/>
            <a:ext cx="1640390" cy="81715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USDA (National) $0.20/</a:t>
            </a:r>
            <a:r>
              <a:rPr lang="en-US" sz="1100" b="1" dirty="0" err="1">
                <a:solidFill>
                  <a:schemeClr val="tx1"/>
                </a:solidFill>
              </a:rPr>
              <a:t>ea</a:t>
            </a:r>
            <a:endParaRPr lang="en-US" sz="1100" b="1" dirty="0" err="1">
              <a:solidFill>
                <a:schemeClr val="tx1"/>
              </a:solidFill>
              <a:cs typeface="Arial"/>
            </a:endParaRPr>
          </a:p>
        </p:txBody>
      </p:sp>
      <p:sp>
        <p:nvSpPr>
          <p:cNvPr id="35" name="Arrow: Right 34">
            <a:extLst>
              <a:ext uri="{FF2B5EF4-FFF2-40B4-BE49-F238E27FC236}">
                <a16:creationId xmlns:a16="http://schemas.microsoft.com/office/drawing/2014/main" id="{DAA1D471-C501-AC54-4DCB-59F75FD3EBBF}"/>
              </a:ext>
            </a:extLst>
          </p:cNvPr>
          <p:cNvSpPr/>
          <p:nvPr/>
        </p:nvSpPr>
        <p:spPr>
          <a:xfrm>
            <a:off x="2181383" y="1479245"/>
            <a:ext cx="2708890" cy="288575"/>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endParaRPr>
          </a:p>
        </p:txBody>
      </p:sp>
      <p:sp>
        <p:nvSpPr>
          <p:cNvPr id="36" name="Arrow: Right 35">
            <a:extLst>
              <a:ext uri="{FF2B5EF4-FFF2-40B4-BE49-F238E27FC236}">
                <a16:creationId xmlns:a16="http://schemas.microsoft.com/office/drawing/2014/main" id="{1DA870CE-B90F-B6E2-F1AB-BCB1EF331ECA}"/>
              </a:ext>
            </a:extLst>
          </p:cNvPr>
          <p:cNvSpPr/>
          <p:nvPr/>
        </p:nvSpPr>
        <p:spPr>
          <a:xfrm>
            <a:off x="8316403" y="1449261"/>
            <a:ext cx="429585" cy="227168"/>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38" name="Arrow: Right 37">
            <a:extLst>
              <a:ext uri="{FF2B5EF4-FFF2-40B4-BE49-F238E27FC236}">
                <a16:creationId xmlns:a16="http://schemas.microsoft.com/office/drawing/2014/main" id="{D782CEF8-69D2-6792-070E-CAFCF2CBBA1A}"/>
              </a:ext>
            </a:extLst>
          </p:cNvPr>
          <p:cNvSpPr/>
          <p:nvPr/>
        </p:nvSpPr>
        <p:spPr>
          <a:xfrm>
            <a:off x="2152045" y="4812636"/>
            <a:ext cx="2772694" cy="341691"/>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39" name="Arrow: Right 38">
            <a:extLst>
              <a:ext uri="{FF2B5EF4-FFF2-40B4-BE49-F238E27FC236}">
                <a16:creationId xmlns:a16="http://schemas.microsoft.com/office/drawing/2014/main" id="{B08F0862-4CE4-723D-CD45-E6DD0682CFDA}"/>
              </a:ext>
            </a:extLst>
          </p:cNvPr>
          <p:cNvSpPr/>
          <p:nvPr/>
        </p:nvSpPr>
        <p:spPr>
          <a:xfrm>
            <a:off x="1970617" y="3158008"/>
            <a:ext cx="427704" cy="507999"/>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41" name="Arrow: Right 40">
            <a:extLst>
              <a:ext uri="{FF2B5EF4-FFF2-40B4-BE49-F238E27FC236}">
                <a16:creationId xmlns:a16="http://schemas.microsoft.com/office/drawing/2014/main" id="{4E43698B-6CF9-9BF7-A0A1-6DF4E683EA45}"/>
              </a:ext>
            </a:extLst>
          </p:cNvPr>
          <p:cNvSpPr/>
          <p:nvPr/>
        </p:nvSpPr>
        <p:spPr>
          <a:xfrm>
            <a:off x="8350969" y="4319454"/>
            <a:ext cx="426319" cy="279752"/>
          </a:xfrm>
          <a:prstGeom prst="rightArrow">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7" name="TextBox 6">
            <a:extLst>
              <a:ext uri="{FF2B5EF4-FFF2-40B4-BE49-F238E27FC236}">
                <a16:creationId xmlns:a16="http://schemas.microsoft.com/office/drawing/2014/main" id="{5814D8B7-4C99-59E4-5141-037F7D4AD26E}"/>
              </a:ext>
            </a:extLst>
          </p:cNvPr>
          <p:cNvSpPr txBox="1"/>
          <p:nvPr/>
        </p:nvSpPr>
        <p:spPr>
          <a:xfrm>
            <a:off x="9596871" y="942248"/>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National source</a:t>
            </a:r>
          </a:p>
        </p:txBody>
      </p:sp>
      <p:sp>
        <p:nvSpPr>
          <p:cNvPr id="14" name="TextBox 13">
            <a:extLst>
              <a:ext uri="{FF2B5EF4-FFF2-40B4-BE49-F238E27FC236}">
                <a16:creationId xmlns:a16="http://schemas.microsoft.com/office/drawing/2014/main" id="{8676CB84-766F-FF92-75E2-E9861443CA1B}"/>
              </a:ext>
            </a:extLst>
          </p:cNvPr>
          <p:cNvSpPr txBox="1"/>
          <p:nvPr/>
        </p:nvSpPr>
        <p:spPr>
          <a:xfrm>
            <a:off x="2324703" y="2339501"/>
            <a:ext cx="282864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Direct to consumer's price</a:t>
            </a:r>
          </a:p>
        </p:txBody>
      </p:sp>
      <p:sp>
        <p:nvSpPr>
          <p:cNvPr id="47" name="TextBox 46">
            <a:extLst>
              <a:ext uri="{FF2B5EF4-FFF2-40B4-BE49-F238E27FC236}">
                <a16:creationId xmlns:a16="http://schemas.microsoft.com/office/drawing/2014/main" id="{1F1B57AF-01C4-CCB7-AB2E-505E80731A8E}"/>
              </a:ext>
            </a:extLst>
          </p:cNvPr>
          <p:cNvSpPr txBox="1"/>
          <p:nvPr/>
        </p:nvSpPr>
        <p:spPr>
          <a:xfrm>
            <a:off x="9566255" y="3383026"/>
            <a:ext cx="150140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Retail price</a:t>
            </a:r>
          </a:p>
        </p:txBody>
      </p:sp>
      <p:sp>
        <p:nvSpPr>
          <p:cNvPr id="2" name="TextBox 1">
            <a:extLst>
              <a:ext uri="{FF2B5EF4-FFF2-40B4-BE49-F238E27FC236}">
                <a16:creationId xmlns:a16="http://schemas.microsoft.com/office/drawing/2014/main" id="{3C161001-00FC-334E-3B58-BC199F7CA820}"/>
              </a:ext>
            </a:extLst>
          </p:cNvPr>
          <p:cNvSpPr txBox="1"/>
          <p:nvPr/>
        </p:nvSpPr>
        <p:spPr>
          <a:xfrm>
            <a:off x="9524299" y="3663675"/>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4" name="TextBox 3">
            <a:extLst>
              <a:ext uri="{FF2B5EF4-FFF2-40B4-BE49-F238E27FC236}">
                <a16:creationId xmlns:a16="http://schemas.microsoft.com/office/drawing/2014/main" id="{32627349-F1ED-CA7B-7B99-0DFC93142B57}"/>
              </a:ext>
            </a:extLst>
          </p:cNvPr>
          <p:cNvSpPr txBox="1"/>
          <p:nvPr/>
        </p:nvSpPr>
        <p:spPr>
          <a:xfrm>
            <a:off x="5718698" y="729537"/>
            <a:ext cx="185518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Wholesale </a:t>
            </a:r>
            <a:r>
              <a:rPr lang="en-US" sz="1600" b="1" dirty="0"/>
              <a:t>price</a:t>
            </a:r>
            <a:endParaRPr lang="en-US"/>
          </a:p>
        </p:txBody>
      </p:sp>
      <p:sp>
        <p:nvSpPr>
          <p:cNvPr id="8" name="TextBox 7">
            <a:extLst>
              <a:ext uri="{FF2B5EF4-FFF2-40B4-BE49-F238E27FC236}">
                <a16:creationId xmlns:a16="http://schemas.microsoft.com/office/drawing/2014/main" id="{2C498045-75EF-541D-AC37-D6CE197CCB73}"/>
              </a:ext>
            </a:extLst>
          </p:cNvPr>
          <p:cNvSpPr txBox="1"/>
          <p:nvPr/>
        </p:nvSpPr>
        <p:spPr>
          <a:xfrm>
            <a:off x="5832228" y="996677"/>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National source</a:t>
            </a:r>
          </a:p>
        </p:txBody>
      </p:sp>
      <p:sp>
        <p:nvSpPr>
          <p:cNvPr id="12" name="TextBox 11">
            <a:extLst>
              <a:ext uri="{FF2B5EF4-FFF2-40B4-BE49-F238E27FC236}">
                <a16:creationId xmlns:a16="http://schemas.microsoft.com/office/drawing/2014/main" id="{BCB48729-DBFC-D40F-7BBC-55F473B0A92D}"/>
              </a:ext>
            </a:extLst>
          </p:cNvPr>
          <p:cNvSpPr txBox="1"/>
          <p:nvPr/>
        </p:nvSpPr>
        <p:spPr>
          <a:xfrm>
            <a:off x="5718698" y="3369321"/>
            <a:ext cx="185518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Wholesale </a:t>
            </a:r>
            <a:r>
              <a:rPr lang="en-US" sz="1600" b="1" dirty="0"/>
              <a:t>price</a:t>
            </a:r>
            <a:endParaRPr lang="en-US"/>
          </a:p>
        </p:txBody>
      </p:sp>
      <p:sp>
        <p:nvSpPr>
          <p:cNvPr id="16" name="TextBox 15">
            <a:extLst>
              <a:ext uri="{FF2B5EF4-FFF2-40B4-BE49-F238E27FC236}">
                <a16:creationId xmlns:a16="http://schemas.microsoft.com/office/drawing/2014/main" id="{BA4986D3-DD0F-48A8-D9AE-AE20311EF06A}"/>
              </a:ext>
            </a:extLst>
          </p:cNvPr>
          <p:cNvSpPr txBox="1"/>
          <p:nvPr/>
        </p:nvSpPr>
        <p:spPr>
          <a:xfrm>
            <a:off x="5904799" y="3681819"/>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44" name="TextBox 43">
            <a:extLst>
              <a:ext uri="{FF2B5EF4-FFF2-40B4-BE49-F238E27FC236}">
                <a16:creationId xmlns:a16="http://schemas.microsoft.com/office/drawing/2014/main" id="{ADB5F0F9-AB70-F8EF-9E9B-DE15F7ABA847}"/>
              </a:ext>
            </a:extLst>
          </p:cNvPr>
          <p:cNvSpPr txBox="1"/>
          <p:nvPr/>
        </p:nvSpPr>
        <p:spPr>
          <a:xfrm>
            <a:off x="2938442" y="2647676"/>
            <a:ext cx="163714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b="1" u="sng" dirty="0"/>
              <a:t>Local source</a:t>
            </a:r>
          </a:p>
        </p:txBody>
      </p:sp>
      <p:sp>
        <p:nvSpPr>
          <p:cNvPr id="6" name="Oval 5">
            <a:extLst>
              <a:ext uri="{FF2B5EF4-FFF2-40B4-BE49-F238E27FC236}">
                <a16:creationId xmlns:a16="http://schemas.microsoft.com/office/drawing/2014/main" id="{BEE16447-151A-D36E-3C80-885BD4C2D155}"/>
              </a:ext>
            </a:extLst>
          </p:cNvPr>
          <p:cNvSpPr/>
          <p:nvPr/>
        </p:nvSpPr>
        <p:spPr>
          <a:xfrm>
            <a:off x="2729428" y="3827729"/>
            <a:ext cx="2024699" cy="791439"/>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cs typeface="Arial"/>
              </a:rPr>
              <a:t>FARMER MARKET</a:t>
            </a:r>
          </a:p>
          <a:p>
            <a:pPr algn="ctr"/>
            <a:r>
              <a:rPr lang="en-US" sz="1100" b="1" dirty="0">
                <a:solidFill>
                  <a:schemeClr val="tx1"/>
                </a:solidFill>
              </a:rPr>
              <a:t>(Iowa)</a:t>
            </a:r>
          </a:p>
          <a:p>
            <a:pPr algn="ctr"/>
            <a:r>
              <a:rPr lang="en-US" sz="1100" b="1" dirty="0">
                <a:solidFill>
                  <a:schemeClr val="tx1"/>
                </a:solidFill>
              </a:rPr>
              <a:t>$0.7/</a:t>
            </a:r>
            <a:r>
              <a:rPr lang="en-US" sz="1100" b="1" dirty="0" err="1">
                <a:solidFill>
                  <a:schemeClr val="tx1"/>
                </a:solidFill>
              </a:rPr>
              <a:t>ea</a:t>
            </a:r>
            <a:endParaRPr lang="en-US" sz="1100" b="1" dirty="0" err="1">
              <a:solidFill>
                <a:schemeClr val="tx1"/>
              </a:solidFill>
              <a:cs typeface="Arial"/>
            </a:endParaRPr>
          </a:p>
        </p:txBody>
      </p:sp>
      <p:sp>
        <p:nvSpPr>
          <p:cNvPr id="10" name="Oval 9">
            <a:extLst>
              <a:ext uri="{FF2B5EF4-FFF2-40B4-BE49-F238E27FC236}">
                <a16:creationId xmlns:a16="http://schemas.microsoft.com/office/drawing/2014/main" id="{CD2000C4-681D-D906-E2A3-A2F58BEE6B2A}"/>
              </a:ext>
            </a:extLst>
          </p:cNvPr>
          <p:cNvSpPr/>
          <p:nvPr/>
        </p:nvSpPr>
        <p:spPr>
          <a:xfrm>
            <a:off x="5450788" y="4730421"/>
            <a:ext cx="2528776" cy="585831"/>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cs typeface="Arial"/>
              </a:rPr>
              <a:t>GLOBAL GREENS</a:t>
            </a:r>
            <a:endParaRPr lang="en-US" sz="1100" b="1" dirty="0">
              <a:solidFill>
                <a:schemeClr val="tx1"/>
              </a:solidFill>
            </a:endParaRPr>
          </a:p>
          <a:p>
            <a:pPr algn="ctr"/>
            <a:r>
              <a:rPr lang="en-US" sz="1100" b="1" dirty="0">
                <a:solidFill>
                  <a:schemeClr val="tx1"/>
                </a:solidFill>
              </a:rPr>
              <a:t>(CSA)</a:t>
            </a:r>
            <a:endParaRPr lang="en-US" sz="1100" b="1" dirty="0">
              <a:solidFill>
                <a:schemeClr val="tx1"/>
              </a:solidFill>
              <a:cs typeface="Arial"/>
            </a:endParaRPr>
          </a:p>
          <a:p>
            <a:pPr algn="ctr"/>
            <a:r>
              <a:rPr lang="en-US" sz="1100" b="1" dirty="0">
                <a:solidFill>
                  <a:schemeClr val="tx1"/>
                </a:solidFill>
              </a:rPr>
              <a:t>$0.85/</a:t>
            </a:r>
            <a:r>
              <a:rPr lang="en-US" sz="1100" b="1" dirty="0" err="1">
                <a:solidFill>
                  <a:schemeClr val="tx1"/>
                </a:solidFill>
              </a:rPr>
              <a:t>ea</a:t>
            </a:r>
            <a:endParaRPr lang="en-US" sz="1100" b="1" dirty="0" err="1">
              <a:solidFill>
                <a:schemeClr val="tx1"/>
              </a:solidFill>
              <a:cs typeface="Arial"/>
            </a:endParaRPr>
          </a:p>
        </p:txBody>
      </p:sp>
      <p:sp>
        <p:nvSpPr>
          <p:cNvPr id="42" name="Google Shape;515;p9">
            <a:extLst>
              <a:ext uri="{FF2B5EF4-FFF2-40B4-BE49-F238E27FC236}">
                <a16:creationId xmlns:a16="http://schemas.microsoft.com/office/drawing/2014/main" id="{15C4446C-7BD9-D8E5-FF3E-44816369090C}"/>
              </a:ext>
            </a:extLst>
          </p:cNvPr>
          <p:cNvSpPr/>
          <p:nvPr/>
        </p:nvSpPr>
        <p:spPr>
          <a:xfrm>
            <a:off x="37566" y="5163"/>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45" name="Google Shape;516;p9">
            <a:extLst>
              <a:ext uri="{FF2B5EF4-FFF2-40B4-BE49-F238E27FC236}">
                <a16:creationId xmlns:a16="http://schemas.microsoft.com/office/drawing/2014/main" id="{9C479A07-C8FC-EC0A-8287-08822AAD1A11}"/>
              </a:ext>
            </a:extLst>
          </p:cNvPr>
          <p:cNvSpPr txBox="1"/>
          <p:nvPr/>
        </p:nvSpPr>
        <p:spPr>
          <a:xfrm>
            <a:off x="-356616" y="48666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48" name="Rectangle 47">
            <a:extLst>
              <a:ext uri="{FF2B5EF4-FFF2-40B4-BE49-F238E27FC236}">
                <a16:creationId xmlns:a16="http://schemas.microsoft.com/office/drawing/2014/main" id="{2271E4CB-95A6-7218-7FA4-9243CEA976E6}"/>
              </a:ext>
            </a:extLst>
          </p:cNvPr>
          <p:cNvSpPr/>
          <p:nvPr/>
        </p:nvSpPr>
        <p:spPr>
          <a:xfrm>
            <a:off x="3335479" y="85097"/>
            <a:ext cx="6976684"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Calibri" panose="020F0502020204030204" pitchFamily="34" charset="0"/>
                <a:cs typeface="Calibri" panose="020F0502020204030204" pitchFamily="34" charset="0"/>
              </a:rPr>
              <a:t>Green Pepper Non-Organic Price FY 2021</a:t>
            </a:r>
          </a:p>
        </p:txBody>
      </p:sp>
      <p:sp>
        <p:nvSpPr>
          <p:cNvPr id="50" name="TextBox 49">
            <a:extLst>
              <a:ext uri="{FF2B5EF4-FFF2-40B4-BE49-F238E27FC236}">
                <a16:creationId xmlns:a16="http://schemas.microsoft.com/office/drawing/2014/main" id="{9417D9F1-54DE-D81B-8DE5-0433351230E2}"/>
              </a:ext>
            </a:extLst>
          </p:cNvPr>
          <p:cNvSpPr txBox="1"/>
          <p:nvPr/>
        </p:nvSpPr>
        <p:spPr>
          <a:xfrm>
            <a:off x="212244" y="985912"/>
            <a:ext cx="160397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a:defRPr>
                <a:solidFill>
                  <a:srgbClr val="000000"/>
                </a:solidFill>
                <a:latin typeface="Arial"/>
                <a:ea typeface="Arial"/>
                <a:cs typeface="Arial"/>
              </a:defRPr>
            </a:lvl1pPr>
            <a:lvl2pPr>
              <a:defRPr>
                <a:solidFill>
                  <a:srgbClr val="000000"/>
                </a:solidFill>
                <a:latin typeface="Arial"/>
                <a:ea typeface="Arial"/>
                <a:cs typeface="Arial"/>
              </a:defRPr>
            </a:lvl2pPr>
            <a:lvl3pPr>
              <a:defRPr>
                <a:solidFill>
                  <a:srgbClr val="000000"/>
                </a:solidFill>
                <a:latin typeface="Arial"/>
                <a:ea typeface="Arial"/>
                <a:cs typeface="Arial"/>
              </a:defRPr>
            </a:lvl3pPr>
            <a:lvl4pPr>
              <a:defRPr>
                <a:solidFill>
                  <a:srgbClr val="000000"/>
                </a:solidFill>
                <a:latin typeface="Arial"/>
                <a:ea typeface="Arial"/>
                <a:cs typeface="Arial"/>
              </a:defRPr>
            </a:lvl4pPr>
            <a:lvl5pPr>
              <a:defRPr>
                <a:solidFill>
                  <a:srgbClr val="000000"/>
                </a:solidFill>
                <a:latin typeface="Arial"/>
                <a:ea typeface="Arial"/>
                <a:cs typeface="Arial"/>
              </a:defRPr>
            </a:lvl5pPr>
            <a:lvl6pPr>
              <a:defRPr>
                <a:solidFill>
                  <a:srgbClr val="000000"/>
                </a:solidFill>
                <a:latin typeface="Arial"/>
                <a:ea typeface="Arial"/>
                <a:cs typeface="Arial"/>
              </a:defRPr>
            </a:lvl6pPr>
            <a:lvl7pPr>
              <a:defRPr>
                <a:solidFill>
                  <a:srgbClr val="000000"/>
                </a:solidFill>
                <a:latin typeface="Arial"/>
                <a:ea typeface="Arial"/>
                <a:cs typeface="Arial"/>
              </a:defRPr>
            </a:lvl7pPr>
            <a:lvl8pPr>
              <a:defRPr>
                <a:solidFill>
                  <a:srgbClr val="000000"/>
                </a:solidFill>
                <a:latin typeface="Arial"/>
                <a:ea typeface="Arial"/>
                <a:cs typeface="Arial"/>
              </a:defRPr>
            </a:lvl8pPr>
            <a:lvl9pPr>
              <a:defRPr>
                <a:solidFill>
                  <a:srgbClr val="000000"/>
                </a:solidFill>
                <a:latin typeface="Arial"/>
                <a:ea typeface="Arial"/>
                <a:cs typeface="Arial"/>
              </a:defRPr>
            </a:lvl9pPr>
          </a:lstStyle>
          <a:p>
            <a:pPr algn="ctr"/>
            <a:r>
              <a:rPr lang="en-US" b="1" dirty="0"/>
              <a:t>Grower price</a:t>
            </a:r>
          </a:p>
        </p:txBody>
      </p:sp>
      <p:sp>
        <p:nvSpPr>
          <p:cNvPr id="52" name="Oval 51">
            <a:extLst>
              <a:ext uri="{FF2B5EF4-FFF2-40B4-BE49-F238E27FC236}">
                <a16:creationId xmlns:a16="http://schemas.microsoft.com/office/drawing/2014/main" id="{C35BB3CC-A05A-E392-7122-3E1FA8292B69}"/>
              </a:ext>
            </a:extLst>
          </p:cNvPr>
          <p:cNvSpPr/>
          <p:nvPr/>
        </p:nvSpPr>
        <p:spPr>
          <a:xfrm>
            <a:off x="102769" y="3673363"/>
            <a:ext cx="1712422" cy="882152"/>
          </a:xfrm>
          <a:prstGeom prst="ellipse">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en-US" sz="1100" b="1" dirty="0">
                <a:solidFill>
                  <a:schemeClr val="tx1"/>
                </a:solidFill>
              </a:rPr>
              <a:t>WHEATSFIELD CO-OP</a:t>
            </a:r>
          </a:p>
          <a:p>
            <a:pPr algn="ctr"/>
            <a:r>
              <a:rPr lang="en-US" sz="1100" b="1" dirty="0">
                <a:solidFill>
                  <a:schemeClr val="tx1"/>
                </a:solidFill>
              </a:rPr>
              <a:t>(Iowa)</a:t>
            </a:r>
          </a:p>
          <a:p>
            <a:pPr algn="ctr"/>
            <a:r>
              <a:rPr lang="en-US" sz="1100" b="1" dirty="0">
                <a:solidFill>
                  <a:schemeClr val="tx1"/>
                </a:solidFill>
              </a:rPr>
              <a:t>$1.07/</a:t>
            </a:r>
            <a:r>
              <a:rPr lang="en-US" sz="1100" b="1" dirty="0" err="1">
                <a:solidFill>
                  <a:schemeClr val="tx1"/>
                </a:solidFill>
              </a:rPr>
              <a:t>lb</a:t>
            </a:r>
            <a:endParaRPr lang="en-US" sz="1100" b="1" dirty="0">
              <a:solidFill>
                <a:schemeClr val="tx1"/>
              </a:solidFill>
              <a:cs typeface="Arial"/>
            </a:endParaRPr>
          </a:p>
        </p:txBody>
      </p:sp>
      <p:sp>
        <p:nvSpPr>
          <p:cNvPr id="5" name="Google Shape;89;p1">
            <a:extLst>
              <a:ext uri="{FF2B5EF4-FFF2-40B4-BE49-F238E27FC236}">
                <a16:creationId xmlns:a16="http://schemas.microsoft.com/office/drawing/2014/main" id="{6B58907B-CF2C-F94E-ECCB-E21CAACDE2FF}"/>
              </a:ext>
            </a:extLst>
          </p:cNvPr>
          <p:cNvSpPr/>
          <p:nvPr/>
        </p:nvSpPr>
        <p:spPr>
          <a:xfrm>
            <a:off x="18143"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4" name="Slide Number Placeholder 2">
            <a:extLst>
              <a:ext uri="{FF2B5EF4-FFF2-40B4-BE49-F238E27FC236}">
                <a16:creationId xmlns:a16="http://schemas.microsoft.com/office/drawing/2014/main" id="{6C76D845-5B68-7567-10E7-8A973ABB730D}"/>
              </a:ext>
            </a:extLst>
          </p:cNvPr>
          <p:cNvSpPr txBox="1">
            <a:spLocks/>
          </p:cNvSpPr>
          <p:nvPr/>
        </p:nvSpPr>
        <p:spPr>
          <a:xfrm>
            <a:off x="9285891" y="6565446"/>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solidFill>
                  <a:schemeClr val="bg1"/>
                </a:solidFill>
              </a:rPr>
              <a:pPr/>
              <a:t>20</a:t>
            </a:fld>
            <a:endParaRPr lang="en-US" dirty="0">
              <a:solidFill>
                <a:schemeClr val="bg1"/>
              </a:solidFill>
            </a:endParaRPr>
          </a:p>
        </p:txBody>
      </p:sp>
      <p:sp>
        <p:nvSpPr>
          <p:cNvPr id="26" name="Footer Placeholder 9">
            <a:extLst>
              <a:ext uri="{FF2B5EF4-FFF2-40B4-BE49-F238E27FC236}">
                <a16:creationId xmlns:a16="http://schemas.microsoft.com/office/drawing/2014/main" id="{BC9BBC25-8AF7-5C8E-EF01-CDB168F14DE4}"/>
              </a:ext>
            </a:extLst>
          </p:cNvPr>
          <p:cNvSpPr>
            <a:spLocks noGrp="1"/>
          </p:cNvSpPr>
          <p:nvPr>
            <p:ph type="ftr" idx="11"/>
          </p:nvPr>
        </p:nvSpPr>
        <p:spPr>
          <a:xfrm>
            <a:off x="18144" y="6598556"/>
            <a:ext cx="6187966" cy="304801"/>
          </a:xfrm>
        </p:spPr>
        <p:txBody>
          <a:bodyPr/>
          <a:lstStyle/>
          <a:p>
            <a:pPr algn="l"/>
            <a:r>
              <a:rPr lang="en-US" sz="1400" dirty="0">
                <a:solidFill>
                  <a:schemeClr val="bg1"/>
                </a:solidFill>
                <a:latin typeface="+mn-lt"/>
              </a:rPr>
              <a:t>Data Science for Public Good - AIIRA Wholesale Local Food Benchmarking</a:t>
            </a:r>
          </a:p>
        </p:txBody>
      </p:sp>
      <p:sp>
        <p:nvSpPr>
          <p:cNvPr id="40" name="TextBox 39">
            <a:extLst>
              <a:ext uri="{FF2B5EF4-FFF2-40B4-BE49-F238E27FC236}">
                <a16:creationId xmlns:a16="http://schemas.microsoft.com/office/drawing/2014/main" id="{2BCCE195-6825-6546-21FF-F7A9DB75BDD3}"/>
              </a:ext>
            </a:extLst>
          </p:cNvPr>
          <p:cNvSpPr txBox="1"/>
          <p:nvPr/>
        </p:nvSpPr>
        <p:spPr>
          <a:xfrm>
            <a:off x="18142" y="5798784"/>
            <a:ext cx="12065000" cy="1061829"/>
          </a:xfrm>
          <a:prstGeom prst="rect">
            <a:avLst/>
          </a:prstGeom>
          <a:noFill/>
        </p:spPr>
        <p:txBody>
          <a:bodyPr wrap="square" lIns="91440" tIns="45720" rIns="91440" bIns="45720" anchor="t">
            <a:spAutoFit/>
          </a:bodyPr>
          <a:lstStyle/>
          <a:p>
            <a:pPr marL="342900" indent="-342900">
              <a:buFont typeface="Arial"/>
              <a:buAutoNum type="arabicPeriod"/>
            </a:pPr>
            <a:r>
              <a:rPr lang="en-US" sz="900" dirty="0">
                <a:latin typeface="Calibri" panose="020F0502020204030204" pitchFamily="34" charset="0"/>
                <a:cs typeface="Calibri" panose="020F0502020204030204" pitchFamily="34" charset="0"/>
              </a:rPr>
              <a:t>G</a:t>
            </a:r>
            <a:r>
              <a:rPr lang="en-US" sz="900" i="0" dirty="0">
                <a:effectLst/>
                <a:latin typeface="Calibri" panose="020F0502020204030204" pitchFamily="34" charset="0"/>
                <a:cs typeface="Calibri" panose="020F0502020204030204" pitchFamily="34" charset="0"/>
              </a:rPr>
              <a:t>rower price </a:t>
            </a:r>
            <a:r>
              <a:rPr lang="en-US" sz="900" dirty="0">
                <a:latin typeface="Calibri" panose="020F0502020204030204" pitchFamily="34" charset="0"/>
                <a:cs typeface="Calibri" panose="020F0502020204030204" pitchFamily="34" charset="0"/>
              </a:rPr>
              <a:t>- </a:t>
            </a:r>
            <a:r>
              <a:rPr lang="en-US" sz="900" i="0" dirty="0">
                <a:effectLst/>
                <a:latin typeface="Calibri" panose="020F0502020204030204" pitchFamily="34" charset="0"/>
                <a:cs typeface="Calibri" panose="020F0502020204030204" pitchFamily="34" charset="0"/>
              </a:rPr>
              <a:t>price the grower (e</a:t>
            </a:r>
            <a:r>
              <a:rPr lang="en-US" sz="900" dirty="0">
                <a:latin typeface="Calibri" panose="020F0502020204030204" pitchFamily="34" charset="0"/>
                <a:cs typeface="Calibri" panose="020F0502020204030204" pitchFamily="34" charset="0"/>
              </a:rPr>
              <a:t>x-</a:t>
            </a:r>
            <a:r>
              <a:rPr lang="en-US" sz="900" i="0" dirty="0">
                <a:effectLst/>
                <a:latin typeface="Calibri" panose="020F0502020204030204" pitchFamily="34" charset="0"/>
                <a:cs typeface="Calibri" panose="020F0502020204030204" pitchFamily="34" charset="0"/>
              </a:rPr>
              <a:t> farmer) receives (</a:t>
            </a:r>
            <a:r>
              <a:rPr lang="en-US" sz="900" i="0" dirty="0">
                <a:effectLst/>
                <a:latin typeface="Calibri" panose="020F0502020204030204" pitchFamily="34" charset="0"/>
                <a:cs typeface="Calibri" panose="020F0502020204030204" pitchFamily="34" charset="0"/>
                <a:hlinkClick r:id="rId3" tooltip="https://www.ers.usda.gov/data-products/fruit-and-tree-nuts-data/fruit-and-tree-nuts-yearbook-tables/"/>
              </a:rPr>
              <a:t>https://www.ers.usda.gov/data-products/fruit-and-tree-nuts-data/fruit-and-tree-nuts-yearbook-tables/</a:t>
            </a:r>
            <a:endParaRPr lang="en-US" sz="900" i="0" dirty="0">
              <a:effectLst/>
              <a:latin typeface="Calibri" panose="020F0502020204030204" pitchFamily="34" charset="0"/>
              <a:cs typeface="Calibri" panose="020F0502020204030204" pitchFamily="34" charset="0"/>
            </a:endParaRPr>
          </a:p>
          <a:p>
            <a:pPr marL="342900" indent="-342900" algn="l">
              <a:buAutoNum type="arabicPeriod"/>
            </a:pPr>
            <a:r>
              <a:rPr lang="en-US" sz="900" dirty="0">
                <a:latin typeface="Calibri" panose="020F0502020204030204" pitchFamily="34" charset="0"/>
                <a:cs typeface="Calibri" panose="020F0502020204030204" pitchFamily="34" charset="0"/>
              </a:rPr>
              <a:t>W</a:t>
            </a:r>
            <a:r>
              <a:rPr lang="en-US" sz="900" i="0" dirty="0">
                <a:effectLst/>
                <a:latin typeface="Calibri" panose="020F0502020204030204" pitchFamily="34" charset="0"/>
                <a:cs typeface="Calibri" panose="020F0502020204030204" pitchFamily="34" charset="0"/>
              </a:rPr>
              <a:t>holesale price</a:t>
            </a:r>
            <a:r>
              <a:rPr lang="en-US" sz="900" dirty="0">
                <a:latin typeface="Calibri" panose="020F0502020204030204" pitchFamily="34" charset="0"/>
                <a:cs typeface="Calibri" panose="020F0502020204030204" pitchFamily="34" charset="0"/>
              </a:rPr>
              <a:t> - </a:t>
            </a:r>
            <a:r>
              <a:rPr lang="en-US" sz="900" i="0" dirty="0">
                <a:effectLst/>
                <a:latin typeface="Calibri" panose="020F0502020204030204" pitchFamily="34" charset="0"/>
                <a:cs typeface="Calibri" panose="020F0502020204030204" pitchFamily="34" charset="0"/>
              </a:rPr>
              <a:t>price received by the wholesaler if there is one between the grower and the retailer</a:t>
            </a:r>
          </a:p>
          <a:p>
            <a:pPr marL="342900" indent="-342900" algn="l">
              <a:buAutoNum type="arabicPeriod"/>
            </a:pPr>
            <a:r>
              <a:rPr lang="en-US" sz="900" dirty="0">
                <a:latin typeface="Calibri" panose="020F0502020204030204" pitchFamily="34" charset="0"/>
                <a:cs typeface="Calibri" panose="020F0502020204030204" pitchFamily="34" charset="0"/>
              </a:rPr>
              <a:t>R</a:t>
            </a:r>
            <a:r>
              <a:rPr lang="en-US" sz="900" i="0" dirty="0">
                <a:effectLst/>
                <a:latin typeface="Calibri" panose="020F0502020204030204" pitchFamily="34" charset="0"/>
                <a:cs typeface="Calibri" panose="020F0502020204030204" pitchFamily="34" charset="0"/>
              </a:rPr>
              <a:t>etail price </a:t>
            </a:r>
            <a:r>
              <a:rPr lang="en-US" sz="900" dirty="0">
                <a:latin typeface="Calibri" panose="020F0502020204030204" pitchFamily="34" charset="0"/>
                <a:cs typeface="Calibri" panose="020F0502020204030204" pitchFamily="34" charset="0"/>
              </a:rPr>
              <a:t>- </a:t>
            </a:r>
            <a:r>
              <a:rPr lang="en-US" sz="900" i="0" dirty="0">
                <a:effectLst/>
                <a:latin typeface="Calibri" panose="020F0502020204030204" pitchFamily="34" charset="0"/>
                <a:cs typeface="Calibri" panose="020F0502020204030204" pitchFamily="34" charset="0"/>
              </a:rPr>
              <a:t>price received by the store or retail outlet</a:t>
            </a:r>
            <a:br>
              <a:rPr lang="en-US" sz="900" i="0" dirty="0">
                <a:effectLst/>
                <a:latin typeface="Calibri" panose="020F0502020204030204" pitchFamily="34" charset="0"/>
                <a:cs typeface="Calibri" panose="020F0502020204030204" pitchFamily="34" charset="0"/>
              </a:rPr>
            </a:br>
            <a:r>
              <a:rPr lang="en-US" sz="900" i="0" dirty="0">
                <a:effectLst/>
                <a:latin typeface="Calibri" panose="020F0502020204030204" pitchFamily="34" charset="0"/>
                <a:cs typeface="Calibri" panose="020F0502020204030204" pitchFamily="34" charset="0"/>
              </a:rPr>
              <a:t>Source: (Retailing and Wholesaling SME) - Anne Byrne (</a:t>
            </a:r>
            <a:r>
              <a:rPr lang="en-US" sz="900" i="0" dirty="0">
                <a:effectLst/>
                <a:latin typeface="Calibri" panose="020F0502020204030204" pitchFamily="34" charset="0"/>
                <a:cs typeface="Calibri" panose="020F0502020204030204" pitchFamily="34" charset="0"/>
                <a:hlinkClick r:id="rId4"/>
              </a:rPr>
              <a:t>anne.byrne@usda.gov</a:t>
            </a:r>
            <a:r>
              <a:rPr lang="en-US" sz="900" i="0" dirty="0">
                <a:effectLst/>
                <a:latin typeface="Calibri" panose="020F0502020204030204" pitchFamily="34" charset="0"/>
                <a:cs typeface="Calibri" panose="020F0502020204030204" pitchFamily="34" charset="0"/>
              </a:rPr>
              <a:t>)</a:t>
            </a:r>
          </a:p>
          <a:p>
            <a:pPr marL="342900" indent="-342900">
              <a:buAutoNum type="arabicPeriod"/>
            </a:pPr>
            <a:r>
              <a:rPr lang="en-US" sz="900" dirty="0">
                <a:latin typeface="Calibri"/>
                <a:cs typeface="Calibri"/>
              </a:rPr>
              <a:t>Farmer’s market price gathered from Ames Farmer's Market</a:t>
            </a:r>
            <a:endParaRPr lang="en-US" sz="900" dirty="0">
              <a:latin typeface="Calibri" panose="020F0502020204030204" pitchFamily="34" charset="0"/>
              <a:cs typeface="Calibri" panose="020F0502020204030204" pitchFamily="34" charset="0"/>
            </a:endParaRPr>
          </a:p>
          <a:p>
            <a:pPr marL="342900" indent="-342900" algn="l">
              <a:buAutoNum type="arabicPeriod"/>
            </a:pPr>
            <a:endParaRPr lang="en-US" sz="900" i="0" dirty="0">
              <a:effectLst/>
              <a:latin typeface="Calibri" panose="020F0502020204030204" pitchFamily="34" charset="0"/>
              <a:cs typeface="Calibri" panose="020F0502020204030204" pitchFamily="34" charset="0"/>
            </a:endParaRPr>
          </a:p>
          <a:p>
            <a:pPr algn="l"/>
            <a:endParaRPr lang="en-US" sz="900" i="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900128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4" name="Rectangle 3">
            <a:extLst>
              <a:ext uri="{FF2B5EF4-FFF2-40B4-BE49-F238E27FC236}">
                <a16:creationId xmlns:a16="http://schemas.microsoft.com/office/drawing/2014/main" id="{6FABC8B0-3A53-96C5-AF49-03399E25E1C4}"/>
              </a:ext>
            </a:extLst>
          </p:cNvPr>
          <p:cNvSpPr/>
          <p:nvPr/>
        </p:nvSpPr>
        <p:spPr>
          <a:xfrm>
            <a:off x="2393254" y="288239"/>
            <a:ext cx="7881765"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Calibri" panose="020F0502020204030204" pitchFamily="34" charset="0"/>
                <a:cs typeface="Calibri" panose="020F0502020204030204" pitchFamily="34" charset="0"/>
              </a:rPr>
              <a:t>Price Markup Percentage compared to Grower Price FY 2021</a:t>
            </a:r>
          </a:p>
        </p:txBody>
      </p:sp>
      <p:sp>
        <p:nvSpPr>
          <p:cNvPr id="7" name="Google Shape;515;p9">
            <a:extLst>
              <a:ext uri="{FF2B5EF4-FFF2-40B4-BE49-F238E27FC236}">
                <a16:creationId xmlns:a16="http://schemas.microsoft.com/office/drawing/2014/main" id="{355B6DAE-09AF-8531-CDEA-4BBFEB47C5CB}"/>
              </a:ext>
            </a:extLst>
          </p:cNvPr>
          <p:cNvSpPr/>
          <p:nvPr/>
        </p:nvSpPr>
        <p:spPr>
          <a:xfrm>
            <a:off x="37566" y="5163"/>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9" name="Google Shape;516;p9">
            <a:extLst>
              <a:ext uri="{FF2B5EF4-FFF2-40B4-BE49-F238E27FC236}">
                <a16:creationId xmlns:a16="http://schemas.microsoft.com/office/drawing/2014/main" id="{7AF64630-851E-4F47-8E57-A3EB26B8EED0}"/>
              </a:ext>
            </a:extLst>
          </p:cNvPr>
          <p:cNvSpPr txBox="1"/>
          <p:nvPr/>
        </p:nvSpPr>
        <p:spPr>
          <a:xfrm>
            <a:off x="-356616" y="48666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3" name="Google Shape;89;p1">
            <a:extLst>
              <a:ext uri="{FF2B5EF4-FFF2-40B4-BE49-F238E27FC236}">
                <a16:creationId xmlns:a16="http://schemas.microsoft.com/office/drawing/2014/main" id="{56753755-7EB0-1726-95DE-974EC84D849C}"/>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 name="Slide Number Placeholder 2">
            <a:extLst>
              <a:ext uri="{FF2B5EF4-FFF2-40B4-BE49-F238E27FC236}">
                <a16:creationId xmlns:a16="http://schemas.microsoft.com/office/drawing/2014/main" id="{457DE4E3-CD70-F7D8-2589-1BB408567A36}"/>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21</a:t>
            </a:fld>
            <a:endParaRPr lang="en-US" dirty="0">
              <a:solidFill>
                <a:schemeClr val="bg1"/>
              </a:solidFill>
            </a:endParaRPr>
          </a:p>
        </p:txBody>
      </p:sp>
      <p:sp>
        <p:nvSpPr>
          <p:cNvPr id="11" name="Footer Placeholder 9">
            <a:extLst>
              <a:ext uri="{FF2B5EF4-FFF2-40B4-BE49-F238E27FC236}">
                <a16:creationId xmlns:a16="http://schemas.microsoft.com/office/drawing/2014/main" id="{7A8A9DE8-6AC1-070B-3A92-E8B72BF318B3}"/>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pic>
        <p:nvPicPr>
          <p:cNvPr id="6" name="Picture 9" descr="Table&#10;&#10;Description automatically generated">
            <a:extLst>
              <a:ext uri="{FF2B5EF4-FFF2-40B4-BE49-F238E27FC236}">
                <a16:creationId xmlns:a16="http://schemas.microsoft.com/office/drawing/2014/main" id="{E8FBC963-EE2F-E64D-D338-1CC2279C4959}"/>
              </a:ext>
            </a:extLst>
          </p:cNvPr>
          <p:cNvPicPr>
            <a:picLocks noChangeAspect="1"/>
          </p:cNvPicPr>
          <p:nvPr/>
        </p:nvPicPr>
        <p:blipFill>
          <a:blip r:embed="rId3"/>
          <a:stretch>
            <a:fillRect/>
          </a:stretch>
        </p:blipFill>
        <p:spPr>
          <a:xfrm>
            <a:off x="406400" y="1604061"/>
            <a:ext cx="11642967" cy="4196954"/>
          </a:xfrm>
          <a:prstGeom prst="rect">
            <a:avLst/>
          </a:prstGeom>
        </p:spPr>
      </p:pic>
    </p:spTree>
    <p:extLst>
      <p:ext uri="{BB962C8B-B14F-4D97-AF65-F5344CB8AC3E}">
        <p14:creationId xmlns:p14="http://schemas.microsoft.com/office/powerpoint/2010/main" val="30369177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6AFF48A1-98BD-CB4E-F4A4-4773806602AE}"/>
              </a:ext>
            </a:extLst>
          </p:cNvPr>
          <p:cNvGraphicFramePr>
            <a:graphicFrameLocks/>
          </p:cNvGraphicFramePr>
          <p:nvPr>
            <p:extLst>
              <p:ext uri="{D42A27DB-BD31-4B8C-83A1-F6EECF244321}">
                <p14:modId xmlns:p14="http://schemas.microsoft.com/office/powerpoint/2010/main" val="2924507782"/>
              </p:ext>
            </p:extLst>
          </p:nvPr>
        </p:nvGraphicFramePr>
        <p:xfrm>
          <a:off x="18143" y="4107450"/>
          <a:ext cx="12191999" cy="252371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a:extLst>
              <a:ext uri="{FF2B5EF4-FFF2-40B4-BE49-F238E27FC236}">
                <a16:creationId xmlns:a16="http://schemas.microsoft.com/office/drawing/2014/main" id="{A8E76161-8F52-EDDC-D88B-C6E78FF85524}"/>
              </a:ext>
            </a:extLst>
          </p:cNvPr>
          <p:cNvGraphicFramePr>
            <a:graphicFrameLocks/>
          </p:cNvGraphicFramePr>
          <p:nvPr>
            <p:extLst>
              <p:ext uri="{D42A27DB-BD31-4B8C-83A1-F6EECF244321}">
                <p14:modId xmlns:p14="http://schemas.microsoft.com/office/powerpoint/2010/main" val="3197403362"/>
              </p:ext>
            </p:extLst>
          </p:nvPr>
        </p:nvGraphicFramePr>
        <p:xfrm>
          <a:off x="37566" y="996635"/>
          <a:ext cx="12154434" cy="3112472"/>
        </p:xfrm>
        <a:graphic>
          <a:graphicData uri="http://schemas.openxmlformats.org/drawingml/2006/chart">
            <c:chart xmlns:c="http://schemas.openxmlformats.org/drawingml/2006/chart" xmlns:r="http://schemas.openxmlformats.org/officeDocument/2006/relationships" r:id="rId4"/>
          </a:graphicData>
        </a:graphic>
      </p:graphicFrame>
      <p:sp>
        <p:nvSpPr>
          <p:cNvPr id="5" name="Rectangle 4">
            <a:extLst>
              <a:ext uri="{FF2B5EF4-FFF2-40B4-BE49-F238E27FC236}">
                <a16:creationId xmlns:a16="http://schemas.microsoft.com/office/drawing/2014/main" id="{AA30A192-01AF-9F90-AAA7-FC8200F9B89A}"/>
              </a:ext>
            </a:extLst>
          </p:cNvPr>
          <p:cNvSpPr/>
          <p:nvPr/>
        </p:nvSpPr>
        <p:spPr>
          <a:xfrm>
            <a:off x="2375809" y="99833"/>
            <a:ext cx="7881765"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Calibri" panose="020F0502020204030204" pitchFamily="34" charset="0"/>
                <a:cs typeface="Calibri" panose="020F0502020204030204" pitchFamily="34" charset="0"/>
              </a:rPr>
              <a:t>Price Trend Over Years for Multiple Data Sources</a:t>
            </a:r>
          </a:p>
        </p:txBody>
      </p:sp>
      <p:sp>
        <p:nvSpPr>
          <p:cNvPr id="7" name="Google Shape;515;p9">
            <a:extLst>
              <a:ext uri="{FF2B5EF4-FFF2-40B4-BE49-F238E27FC236}">
                <a16:creationId xmlns:a16="http://schemas.microsoft.com/office/drawing/2014/main" id="{DC83E7A5-225C-E172-6796-A2C6812E8125}"/>
              </a:ext>
            </a:extLst>
          </p:cNvPr>
          <p:cNvSpPr/>
          <p:nvPr/>
        </p:nvSpPr>
        <p:spPr>
          <a:xfrm>
            <a:off x="37566" y="5163"/>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9" name="Google Shape;516;p9">
            <a:extLst>
              <a:ext uri="{FF2B5EF4-FFF2-40B4-BE49-F238E27FC236}">
                <a16:creationId xmlns:a16="http://schemas.microsoft.com/office/drawing/2014/main" id="{0146A85A-1BE7-1FA9-04DB-8032564B4266}"/>
              </a:ext>
            </a:extLst>
          </p:cNvPr>
          <p:cNvSpPr txBox="1"/>
          <p:nvPr/>
        </p:nvSpPr>
        <p:spPr>
          <a:xfrm>
            <a:off x="-356616" y="48666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10" name="Parallelogram 9">
            <a:extLst>
              <a:ext uri="{FF2B5EF4-FFF2-40B4-BE49-F238E27FC236}">
                <a16:creationId xmlns:a16="http://schemas.microsoft.com/office/drawing/2014/main" id="{0F8E9F6A-69E4-670A-CF13-CDBD1942AD74}"/>
              </a:ext>
            </a:extLst>
          </p:cNvPr>
          <p:cNvSpPr/>
          <p:nvPr/>
        </p:nvSpPr>
        <p:spPr>
          <a:xfrm>
            <a:off x="7206559" y="4780229"/>
            <a:ext cx="1855960" cy="1665837"/>
          </a:xfrm>
          <a:prstGeom prst="parallelogram">
            <a:avLst/>
          </a:prstGeom>
          <a:noFill/>
          <a:ln w="9525" cap="flat" cmpd="sng" algn="ctr">
            <a:noFill/>
            <a:prstDash val="solid"/>
            <a:round/>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sp>
        <p:nvSpPr>
          <p:cNvPr id="11" name="Rectangle 10">
            <a:extLst>
              <a:ext uri="{FF2B5EF4-FFF2-40B4-BE49-F238E27FC236}">
                <a16:creationId xmlns:a16="http://schemas.microsoft.com/office/drawing/2014/main" id="{9410E090-833C-2927-CEFE-898B353D9AFE}"/>
              </a:ext>
            </a:extLst>
          </p:cNvPr>
          <p:cNvSpPr/>
          <p:nvPr/>
        </p:nvSpPr>
        <p:spPr>
          <a:xfrm>
            <a:off x="7641126" y="4489928"/>
            <a:ext cx="1511928" cy="327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a:latin typeface="Calibri" panose="020F0502020204030204" pitchFamily="34" charset="0"/>
                <a:cs typeface="Calibri" panose="020F0502020204030204" pitchFamily="34" charset="0"/>
              </a:rPr>
              <a:t>Seasonality</a:t>
            </a:r>
          </a:p>
        </p:txBody>
      </p:sp>
      <p:sp>
        <p:nvSpPr>
          <p:cNvPr id="6" name="Google Shape;89;p1">
            <a:extLst>
              <a:ext uri="{FF2B5EF4-FFF2-40B4-BE49-F238E27FC236}">
                <a16:creationId xmlns:a16="http://schemas.microsoft.com/office/drawing/2014/main" id="{C3C008C1-B736-BC1D-4703-D6B8ABFEE888}"/>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 name="Slide Number Placeholder 2">
            <a:extLst>
              <a:ext uri="{FF2B5EF4-FFF2-40B4-BE49-F238E27FC236}">
                <a16:creationId xmlns:a16="http://schemas.microsoft.com/office/drawing/2014/main" id="{03B51EC9-8049-5301-D462-8E4098033C3E}"/>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22</a:t>
            </a:fld>
            <a:endParaRPr lang="en-US" dirty="0">
              <a:solidFill>
                <a:schemeClr val="bg1"/>
              </a:solidFill>
            </a:endParaRPr>
          </a:p>
        </p:txBody>
      </p:sp>
      <p:sp>
        <p:nvSpPr>
          <p:cNvPr id="14" name="Footer Placeholder 9">
            <a:extLst>
              <a:ext uri="{FF2B5EF4-FFF2-40B4-BE49-F238E27FC236}">
                <a16:creationId xmlns:a16="http://schemas.microsoft.com/office/drawing/2014/main" id="{03681D95-5CCC-6F8A-9BCF-2910142394C1}"/>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Tree>
    <p:extLst>
      <p:ext uri="{BB962C8B-B14F-4D97-AF65-F5344CB8AC3E}">
        <p14:creationId xmlns:p14="http://schemas.microsoft.com/office/powerpoint/2010/main" val="12855081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6" name="Picture 5">
            <a:extLst>
              <a:ext uri="{FF2B5EF4-FFF2-40B4-BE49-F238E27FC236}">
                <a16:creationId xmlns:a16="http://schemas.microsoft.com/office/drawing/2014/main" id="{F06F76FE-8D5C-B2CA-E251-11E4D648F942}"/>
              </a:ext>
            </a:extLst>
          </p:cNvPr>
          <p:cNvPicPr>
            <a:picLocks noChangeAspect="1"/>
          </p:cNvPicPr>
          <p:nvPr/>
        </p:nvPicPr>
        <p:blipFill>
          <a:blip r:embed="rId3"/>
          <a:stretch>
            <a:fillRect/>
          </a:stretch>
        </p:blipFill>
        <p:spPr>
          <a:xfrm>
            <a:off x="181743" y="2090028"/>
            <a:ext cx="5797267" cy="2577886"/>
          </a:xfrm>
          <a:prstGeom prst="rect">
            <a:avLst/>
          </a:prstGeom>
        </p:spPr>
      </p:pic>
      <p:sp>
        <p:nvSpPr>
          <p:cNvPr id="22" name="Rectangle 21">
            <a:extLst>
              <a:ext uri="{FF2B5EF4-FFF2-40B4-BE49-F238E27FC236}">
                <a16:creationId xmlns:a16="http://schemas.microsoft.com/office/drawing/2014/main" id="{6845F071-70C8-3A8F-49FF-2255F99FDDBB}"/>
              </a:ext>
            </a:extLst>
          </p:cNvPr>
          <p:cNvSpPr/>
          <p:nvPr/>
        </p:nvSpPr>
        <p:spPr>
          <a:xfrm>
            <a:off x="2451616" y="349717"/>
            <a:ext cx="6234769" cy="899795"/>
          </a:xfrm>
          <a:prstGeom prst="rect">
            <a:avLst/>
          </a:prstGeom>
          <a:solidFill>
            <a:srgbClr val="B9BC4C">
              <a:alpha val="38000"/>
            </a:srgbClr>
          </a:solidFill>
        </p:spPr>
        <p:style>
          <a:lnRef idx="2">
            <a:schemeClr val="accent3">
              <a:shade val="50000"/>
            </a:schemeClr>
          </a:lnRef>
          <a:fillRef idx="1">
            <a:schemeClr val="accent3"/>
          </a:fillRef>
          <a:effectRef idx="0">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b="1" dirty="0">
                <a:solidFill>
                  <a:schemeClr val="tx1"/>
                </a:solidFill>
                <a:ea typeface="Calibri" panose="020F0502020204030204" pitchFamily="34" charset="0"/>
                <a:cs typeface="Times New Roman" panose="02020603050405020304" pitchFamily="18" charset="0"/>
              </a:rPr>
              <a:t>Where is your money going when you pay $1 for apple? Is the cost really $1?</a:t>
            </a:r>
            <a:endParaRPr lang="en-US" sz="1100" b="1" dirty="0">
              <a:solidFill>
                <a:schemeClr val="tx1"/>
              </a:solidFill>
              <a:effectLst/>
              <a:ea typeface="Calibri" panose="020F0502020204030204" pitchFamily="34" charset="0"/>
              <a:cs typeface="Times New Roman" panose="02020603050405020304" pitchFamily="18" charset="0"/>
            </a:endParaRPr>
          </a:p>
        </p:txBody>
      </p:sp>
      <p:sp>
        <p:nvSpPr>
          <p:cNvPr id="20" name="Rectangle 19">
            <a:extLst>
              <a:ext uri="{FF2B5EF4-FFF2-40B4-BE49-F238E27FC236}">
                <a16:creationId xmlns:a16="http://schemas.microsoft.com/office/drawing/2014/main" id="{8A22F93D-C94F-E2F3-1B92-B5C3CEFAEC3F}"/>
              </a:ext>
            </a:extLst>
          </p:cNvPr>
          <p:cNvSpPr/>
          <p:nvPr/>
        </p:nvSpPr>
        <p:spPr>
          <a:xfrm>
            <a:off x="4285128" y="3176706"/>
            <a:ext cx="1611935" cy="32279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Marketing Share</a:t>
            </a:r>
          </a:p>
        </p:txBody>
      </p:sp>
      <p:sp>
        <p:nvSpPr>
          <p:cNvPr id="3" name="Google Shape;515;p9">
            <a:extLst>
              <a:ext uri="{FF2B5EF4-FFF2-40B4-BE49-F238E27FC236}">
                <a16:creationId xmlns:a16="http://schemas.microsoft.com/office/drawing/2014/main" id="{FF775C24-F1F8-1CFD-5BE2-4C7B470DF9B4}"/>
              </a:ext>
            </a:extLst>
          </p:cNvPr>
          <p:cNvSpPr/>
          <p:nvPr/>
        </p:nvSpPr>
        <p:spPr>
          <a:xfrm>
            <a:off x="37566" y="5163"/>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5" name="Google Shape;516;p9">
            <a:extLst>
              <a:ext uri="{FF2B5EF4-FFF2-40B4-BE49-F238E27FC236}">
                <a16:creationId xmlns:a16="http://schemas.microsoft.com/office/drawing/2014/main" id="{D0DFE0A8-99DF-EA97-95A3-2896BDBD333D}"/>
              </a:ext>
            </a:extLst>
          </p:cNvPr>
          <p:cNvSpPr txBox="1"/>
          <p:nvPr/>
        </p:nvSpPr>
        <p:spPr>
          <a:xfrm>
            <a:off x="-356616" y="48666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4" name="Google Shape;89;p1">
            <a:extLst>
              <a:ext uri="{FF2B5EF4-FFF2-40B4-BE49-F238E27FC236}">
                <a16:creationId xmlns:a16="http://schemas.microsoft.com/office/drawing/2014/main" id="{8F9FC063-004F-3E89-1B60-A60F66B47209}"/>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 name="Slide Number Placeholder 2">
            <a:extLst>
              <a:ext uri="{FF2B5EF4-FFF2-40B4-BE49-F238E27FC236}">
                <a16:creationId xmlns:a16="http://schemas.microsoft.com/office/drawing/2014/main" id="{D6602296-74AD-143B-2A9F-2D35ADBDBFD0}"/>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23</a:t>
            </a:fld>
            <a:endParaRPr lang="en-US" dirty="0">
              <a:solidFill>
                <a:schemeClr val="bg1"/>
              </a:solidFill>
            </a:endParaRPr>
          </a:p>
        </p:txBody>
      </p:sp>
      <p:sp>
        <p:nvSpPr>
          <p:cNvPr id="10" name="Footer Placeholder 9">
            <a:extLst>
              <a:ext uri="{FF2B5EF4-FFF2-40B4-BE49-F238E27FC236}">
                <a16:creationId xmlns:a16="http://schemas.microsoft.com/office/drawing/2014/main" id="{50EC3977-33A3-302D-A9C7-4D69D0D50CD8}"/>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8" name="Rectangle 7">
            <a:extLst>
              <a:ext uri="{FF2B5EF4-FFF2-40B4-BE49-F238E27FC236}">
                <a16:creationId xmlns:a16="http://schemas.microsoft.com/office/drawing/2014/main" id="{CC7D6D8D-4E23-0FE4-E759-3FD1969F48DF}"/>
              </a:ext>
            </a:extLst>
          </p:cNvPr>
          <p:cNvSpPr/>
          <p:nvPr/>
        </p:nvSpPr>
        <p:spPr>
          <a:xfrm>
            <a:off x="1825317" y="1533485"/>
            <a:ext cx="1957789" cy="395144"/>
          </a:xfrm>
          <a:prstGeom prst="rect">
            <a:avLst/>
          </a:prstGeom>
          <a:noFill/>
          <a:ln>
            <a:solidFill>
              <a:schemeClr val="accent4">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rPr>
              <a:t>Farmer’s Price</a:t>
            </a:r>
          </a:p>
        </p:txBody>
      </p:sp>
      <p:sp>
        <p:nvSpPr>
          <p:cNvPr id="11" name="Rectangle 10">
            <a:extLst>
              <a:ext uri="{FF2B5EF4-FFF2-40B4-BE49-F238E27FC236}">
                <a16:creationId xmlns:a16="http://schemas.microsoft.com/office/drawing/2014/main" id="{5BFDB9C4-EDD2-F31B-C0A4-764467E3D592}"/>
              </a:ext>
            </a:extLst>
          </p:cNvPr>
          <p:cNvSpPr/>
          <p:nvPr/>
        </p:nvSpPr>
        <p:spPr>
          <a:xfrm>
            <a:off x="805430" y="3110400"/>
            <a:ext cx="1448554"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Farm  Share</a:t>
            </a:r>
          </a:p>
        </p:txBody>
      </p:sp>
      <p:sp>
        <p:nvSpPr>
          <p:cNvPr id="12" name="Rectangle 11">
            <a:extLst>
              <a:ext uri="{FF2B5EF4-FFF2-40B4-BE49-F238E27FC236}">
                <a16:creationId xmlns:a16="http://schemas.microsoft.com/office/drawing/2014/main" id="{87CDC952-209A-4138-2681-B723105FCFEB}"/>
              </a:ext>
            </a:extLst>
          </p:cNvPr>
          <p:cNvSpPr/>
          <p:nvPr/>
        </p:nvSpPr>
        <p:spPr>
          <a:xfrm>
            <a:off x="891242" y="3371538"/>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85</a:t>
            </a:r>
            <a:endParaRPr lang="en-US" sz="1800" b="1" dirty="0">
              <a:solidFill>
                <a:schemeClr val="tx1"/>
              </a:solidFill>
              <a:latin typeface="Calibri" panose="020F0502020204030204" pitchFamily="34" charset="0"/>
              <a:cs typeface="Calibri" panose="020F0502020204030204" pitchFamily="34" charset="0"/>
            </a:endParaRPr>
          </a:p>
        </p:txBody>
      </p:sp>
      <p:pic>
        <p:nvPicPr>
          <p:cNvPr id="31" name="Graphic 30" descr="Cent with solid fill">
            <a:extLst>
              <a:ext uri="{FF2B5EF4-FFF2-40B4-BE49-F238E27FC236}">
                <a16:creationId xmlns:a16="http://schemas.microsoft.com/office/drawing/2014/main" id="{D45CFAC8-84A7-548A-6F94-972DA005F7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56006" y="3410814"/>
            <a:ext cx="220275" cy="220275"/>
          </a:xfrm>
          <a:prstGeom prst="rect">
            <a:avLst/>
          </a:prstGeom>
        </p:spPr>
      </p:pic>
      <p:sp>
        <p:nvSpPr>
          <p:cNvPr id="14" name="Rectangle 13">
            <a:extLst>
              <a:ext uri="{FF2B5EF4-FFF2-40B4-BE49-F238E27FC236}">
                <a16:creationId xmlns:a16="http://schemas.microsoft.com/office/drawing/2014/main" id="{2D1928A1-1CD4-DDD7-7098-14C1F06B1083}"/>
              </a:ext>
            </a:extLst>
          </p:cNvPr>
          <p:cNvSpPr/>
          <p:nvPr/>
        </p:nvSpPr>
        <p:spPr>
          <a:xfrm>
            <a:off x="4530913" y="3477427"/>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15</a:t>
            </a:r>
            <a:endParaRPr lang="en-US" sz="1800" b="1" dirty="0">
              <a:solidFill>
                <a:schemeClr val="tx1"/>
              </a:solidFill>
              <a:latin typeface="Calibri" panose="020F0502020204030204" pitchFamily="34" charset="0"/>
              <a:cs typeface="Calibri" panose="020F0502020204030204" pitchFamily="34" charset="0"/>
            </a:endParaRPr>
          </a:p>
        </p:txBody>
      </p:sp>
      <p:pic>
        <p:nvPicPr>
          <p:cNvPr id="17" name="Graphic 16" descr="Cent with solid fill">
            <a:extLst>
              <a:ext uri="{FF2B5EF4-FFF2-40B4-BE49-F238E27FC236}">
                <a16:creationId xmlns:a16="http://schemas.microsoft.com/office/drawing/2014/main" id="{BC3A285F-9ABE-DC54-FEAF-318D9651350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95677" y="3525668"/>
            <a:ext cx="220275" cy="220275"/>
          </a:xfrm>
          <a:prstGeom prst="rect">
            <a:avLst/>
          </a:prstGeom>
        </p:spPr>
      </p:pic>
      <p:cxnSp>
        <p:nvCxnSpPr>
          <p:cNvPr id="19" name="Straight Connector 18">
            <a:extLst>
              <a:ext uri="{FF2B5EF4-FFF2-40B4-BE49-F238E27FC236}">
                <a16:creationId xmlns:a16="http://schemas.microsoft.com/office/drawing/2014/main" id="{7F5C6F7E-35D6-79D0-3983-34EBB4D8C30A}"/>
              </a:ext>
            </a:extLst>
          </p:cNvPr>
          <p:cNvCxnSpPr/>
          <p:nvPr/>
        </p:nvCxnSpPr>
        <p:spPr>
          <a:xfrm>
            <a:off x="4150659" y="2090028"/>
            <a:ext cx="0" cy="2473007"/>
          </a:xfrm>
          <a:prstGeom prst="line">
            <a:avLst/>
          </a:prstGeom>
          <a:ln w="98425">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pic>
        <p:nvPicPr>
          <p:cNvPr id="23" name="Picture 22">
            <a:extLst>
              <a:ext uri="{FF2B5EF4-FFF2-40B4-BE49-F238E27FC236}">
                <a16:creationId xmlns:a16="http://schemas.microsoft.com/office/drawing/2014/main" id="{F0C5E084-0E77-CDB1-D286-E40F9D83762A}"/>
              </a:ext>
            </a:extLst>
          </p:cNvPr>
          <p:cNvPicPr>
            <a:picLocks noChangeAspect="1"/>
          </p:cNvPicPr>
          <p:nvPr/>
        </p:nvPicPr>
        <p:blipFill>
          <a:blip r:embed="rId3"/>
          <a:stretch>
            <a:fillRect/>
          </a:stretch>
        </p:blipFill>
        <p:spPr>
          <a:xfrm>
            <a:off x="6278665" y="2090028"/>
            <a:ext cx="5797267" cy="2577886"/>
          </a:xfrm>
          <a:prstGeom prst="rect">
            <a:avLst/>
          </a:prstGeom>
        </p:spPr>
      </p:pic>
      <p:sp>
        <p:nvSpPr>
          <p:cNvPr id="26" name="Rectangle 25">
            <a:extLst>
              <a:ext uri="{FF2B5EF4-FFF2-40B4-BE49-F238E27FC236}">
                <a16:creationId xmlns:a16="http://schemas.microsoft.com/office/drawing/2014/main" id="{BC494D72-B36B-8376-1499-F139A1790C58}"/>
              </a:ext>
            </a:extLst>
          </p:cNvPr>
          <p:cNvSpPr/>
          <p:nvPr/>
        </p:nvSpPr>
        <p:spPr>
          <a:xfrm>
            <a:off x="10382050" y="3176706"/>
            <a:ext cx="1611935" cy="32279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Marketing Share</a:t>
            </a:r>
          </a:p>
        </p:txBody>
      </p:sp>
      <p:sp>
        <p:nvSpPr>
          <p:cNvPr id="28" name="Rectangle 27">
            <a:extLst>
              <a:ext uri="{FF2B5EF4-FFF2-40B4-BE49-F238E27FC236}">
                <a16:creationId xmlns:a16="http://schemas.microsoft.com/office/drawing/2014/main" id="{6BF50832-C5AC-72A5-9C71-6DB7D9966D0F}"/>
              </a:ext>
            </a:extLst>
          </p:cNvPr>
          <p:cNvSpPr/>
          <p:nvPr/>
        </p:nvSpPr>
        <p:spPr>
          <a:xfrm>
            <a:off x="7922239" y="1533485"/>
            <a:ext cx="1957789" cy="395144"/>
          </a:xfrm>
          <a:prstGeom prst="rect">
            <a:avLst/>
          </a:prstGeom>
          <a:noFill/>
          <a:ln>
            <a:solidFill>
              <a:schemeClr val="accent4">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rPr>
              <a:t>Retail Price</a:t>
            </a:r>
          </a:p>
        </p:txBody>
      </p:sp>
      <p:sp>
        <p:nvSpPr>
          <p:cNvPr id="32" name="Rectangle 31">
            <a:extLst>
              <a:ext uri="{FF2B5EF4-FFF2-40B4-BE49-F238E27FC236}">
                <a16:creationId xmlns:a16="http://schemas.microsoft.com/office/drawing/2014/main" id="{A3DF420D-C685-98DF-AB17-92EC2D6D0DC9}"/>
              </a:ext>
            </a:extLst>
          </p:cNvPr>
          <p:cNvSpPr/>
          <p:nvPr/>
        </p:nvSpPr>
        <p:spPr>
          <a:xfrm>
            <a:off x="6902352" y="3110400"/>
            <a:ext cx="1448554"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Farm  Share</a:t>
            </a:r>
          </a:p>
        </p:txBody>
      </p:sp>
      <p:sp>
        <p:nvSpPr>
          <p:cNvPr id="35" name="Rectangle 34">
            <a:extLst>
              <a:ext uri="{FF2B5EF4-FFF2-40B4-BE49-F238E27FC236}">
                <a16:creationId xmlns:a16="http://schemas.microsoft.com/office/drawing/2014/main" id="{97CAE044-EEAC-C2AE-05CC-BA749256F49D}"/>
              </a:ext>
            </a:extLst>
          </p:cNvPr>
          <p:cNvSpPr/>
          <p:nvPr/>
        </p:nvSpPr>
        <p:spPr>
          <a:xfrm>
            <a:off x="6988164" y="3371538"/>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43</a:t>
            </a:r>
            <a:endParaRPr lang="en-US" sz="1800" b="1" dirty="0">
              <a:solidFill>
                <a:schemeClr val="tx1"/>
              </a:solidFill>
              <a:latin typeface="Calibri" panose="020F0502020204030204" pitchFamily="34" charset="0"/>
              <a:cs typeface="Calibri" panose="020F0502020204030204" pitchFamily="34" charset="0"/>
            </a:endParaRPr>
          </a:p>
        </p:txBody>
      </p:sp>
      <p:pic>
        <p:nvPicPr>
          <p:cNvPr id="37" name="Graphic 36" descr="Cent with solid fill">
            <a:extLst>
              <a:ext uri="{FF2B5EF4-FFF2-40B4-BE49-F238E27FC236}">
                <a16:creationId xmlns:a16="http://schemas.microsoft.com/office/drawing/2014/main" id="{0AA9EAF4-292E-0EE4-18D9-CF03BD2B94D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52928" y="3410814"/>
            <a:ext cx="220275" cy="220275"/>
          </a:xfrm>
          <a:prstGeom prst="rect">
            <a:avLst/>
          </a:prstGeom>
        </p:spPr>
      </p:pic>
      <p:sp>
        <p:nvSpPr>
          <p:cNvPr id="39" name="Rectangle 38">
            <a:extLst>
              <a:ext uri="{FF2B5EF4-FFF2-40B4-BE49-F238E27FC236}">
                <a16:creationId xmlns:a16="http://schemas.microsoft.com/office/drawing/2014/main" id="{3E016DC6-FC35-8B2E-8FD3-9A610BEB0F8C}"/>
              </a:ext>
            </a:extLst>
          </p:cNvPr>
          <p:cNvSpPr/>
          <p:nvPr/>
        </p:nvSpPr>
        <p:spPr>
          <a:xfrm>
            <a:off x="10627835" y="3477427"/>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57</a:t>
            </a:r>
            <a:endParaRPr lang="en-US" sz="1800" b="1" dirty="0">
              <a:solidFill>
                <a:schemeClr val="tx1"/>
              </a:solidFill>
              <a:latin typeface="Calibri" panose="020F0502020204030204" pitchFamily="34" charset="0"/>
              <a:cs typeface="Calibri" panose="020F0502020204030204" pitchFamily="34" charset="0"/>
            </a:endParaRPr>
          </a:p>
        </p:txBody>
      </p:sp>
      <p:pic>
        <p:nvPicPr>
          <p:cNvPr id="41" name="Graphic 40" descr="Cent with solid fill">
            <a:extLst>
              <a:ext uri="{FF2B5EF4-FFF2-40B4-BE49-F238E27FC236}">
                <a16:creationId xmlns:a16="http://schemas.microsoft.com/office/drawing/2014/main" id="{D9C1C9A9-AADA-BD76-776E-6F5C6E78B66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92599" y="3525668"/>
            <a:ext cx="220275" cy="220275"/>
          </a:xfrm>
          <a:prstGeom prst="rect">
            <a:avLst/>
          </a:prstGeom>
        </p:spPr>
      </p:pic>
      <p:cxnSp>
        <p:nvCxnSpPr>
          <p:cNvPr id="43" name="Straight Connector 42">
            <a:extLst>
              <a:ext uri="{FF2B5EF4-FFF2-40B4-BE49-F238E27FC236}">
                <a16:creationId xmlns:a16="http://schemas.microsoft.com/office/drawing/2014/main" id="{B007B8AE-4844-824C-84B8-67BEF3BAB247}"/>
              </a:ext>
            </a:extLst>
          </p:cNvPr>
          <p:cNvCxnSpPr>
            <a:cxnSpLocks/>
          </p:cNvCxnSpPr>
          <p:nvPr/>
        </p:nvCxnSpPr>
        <p:spPr>
          <a:xfrm>
            <a:off x="9063317" y="2163290"/>
            <a:ext cx="0" cy="2473007"/>
          </a:xfrm>
          <a:prstGeom prst="line">
            <a:avLst/>
          </a:prstGeom>
          <a:ln>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cxnSp>
        <p:nvCxnSpPr>
          <p:cNvPr id="9" name="Straight Connector 8">
            <a:extLst>
              <a:ext uri="{FF2B5EF4-FFF2-40B4-BE49-F238E27FC236}">
                <a16:creationId xmlns:a16="http://schemas.microsoft.com/office/drawing/2014/main" id="{680B4BED-1261-9FEC-BC58-C897B58977B2}"/>
              </a:ext>
            </a:extLst>
          </p:cNvPr>
          <p:cNvCxnSpPr>
            <a:cxnSpLocks/>
          </p:cNvCxnSpPr>
          <p:nvPr/>
        </p:nvCxnSpPr>
        <p:spPr>
          <a:xfrm>
            <a:off x="9063317" y="2163290"/>
            <a:ext cx="0" cy="2473007"/>
          </a:xfrm>
          <a:prstGeom prst="line">
            <a:avLst/>
          </a:prstGeom>
          <a:ln w="98425">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7140336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6" name="Picture 5">
            <a:extLst>
              <a:ext uri="{FF2B5EF4-FFF2-40B4-BE49-F238E27FC236}">
                <a16:creationId xmlns:a16="http://schemas.microsoft.com/office/drawing/2014/main" id="{F06F76FE-8D5C-B2CA-E251-11E4D648F942}"/>
              </a:ext>
            </a:extLst>
          </p:cNvPr>
          <p:cNvPicPr>
            <a:picLocks noChangeAspect="1"/>
          </p:cNvPicPr>
          <p:nvPr/>
        </p:nvPicPr>
        <p:blipFill>
          <a:blip r:embed="rId3"/>
          <a:stretch>
            <a:fillRect/>
          </a:stretch>
        </p:blipFill>
        <p:spPr>
          <a:xfrm>
            <a:off x="181743" y="2090028"/>
            <a:ext cx="5797267" cy="2577886"/>
          </a:xfrm>
          <a:prstGeom prst="rect">
            <a:avLst/>
          </a:prstGeom>
        </p:spPr>
      </p:pic>
      <p:sp>
        <p:nvSpPr>
          <p:cNvPr id="22" name="Rectangle 21">
            <a:extLst>
              <a:ext uri="{FF2B5EF4-FFF2-40B4-BE49-F238E27FC236}">
                <a16:creationId xmlns:a16="http://schemas.microsoft.com/office/drawing/2014/main" id="{6845F071-70C8-3A8F-49FF-2255F99FDDBB}"/>
              </a:ext>
            </a:extLst>
          </p:cNvPr>
          <p:cNvSpPr/>
          <p:nvPr/>
        </p:nvSpPr>
        <p:spPr>
          <a:xfrm>
            <a:off x="2522736" y="349717"/>
            <a:ext cx="6280605" cy="899795"/>
          </a:xfrm>
          <a:prstGeom prst="rect">
            <a:avLst/>
          </a:prstGeom>
          <a:solidFill>
            <a:srgbClr val="B9BC4C">
              <a:alpha val="38000"/>
            </a:srgbClr>
          </a:solidFill>
        </p:spPr>
        <p:style>
          <a:lnRef idx="2">
            <a:schemeClr val="accent3">
              <a:shade val="50000"/>
            </a:schemeClr>
          </a:lnRef>
          <a:fillRef idx="1">
            <a:schemeClr val="accent3"/>
          </a:fillRef>
          <a:effectRef idx="0">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b="1" dirty="0">
                <a:solidFill>
                  <a:schemeClr val="tx1"/>
                </a:solidFill>
                <a:ea typeface="Calibri" panose="020F0502020204030204" pitchFamily="34" charset="0"/>
                <a:cs typeface="Times New Roman" panose="02020603050405020304" pitchFamily="18" charset="0"/>
              </a:rPr>
              <a:t>Where is your money going when you pay $1 for tomatoes? Is the cost really $1?</a:t>
            </a:r>
          </a:p>
        </p:txBody>
      </p:sp>
      <p:sp>
        <p:nvSpPr>
          <p:cNvPr id="20" name="Rectangle 19">
            <a:extLst>
              <a:ext uri="{FF2B5EF4-FFF2-40B4-BE49-F238E27FC236}">
                <a16:creationId xmlns:a16="http://schemas.microsoft.com/office/drawing/2014/main" id="{8A22F93D-C94F-E2F3-1B92-B5C3CEFAEC3F}"/>
              </a:ext>
            </a:extLst>
          </p:cNvPr>
          <p:cNvSpPr/>
          <p:nvPr/>
        </p:nvSpPr>
        <p:spPr>
          <a:xfrm>
            <a:off x="4285128" y="3176706"/>
            <a:ext cx="1611935" cy="32279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Marketing Share</a:t>
            </a:r>
          </a:p>
        </p:txBody>
      </p:sp>
      <p:sp>
        <p:nvSpPr>
          <p:cNvPr id="3" name="Google Shape;515;p9">
            <a:extLst>
              <a:ext uri="{FF2B5EF4-FFF2-40B4-BE49-F238E27FC236}">
                <a16:creationId xmlns:a16="http://schemas.microsoft.com/office/drawing/2014/main" id="{FF775C24-F1F8-1CFD-5BE2-4C7B470DF9B4}"/>
              </a:ext>
            </a:extLst>
          </p:cNvPr>
          <p:cNvSpPr/>
          <p:nvPr/>
        </p:nvSpPr>
        <p:spPr>
          <a:xfrm>
            <a:off x="37566" y="5163"/>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5" name="Google Shape;516;p9">
            <a:extLst>
              <a:ext uri="{FF2B5EF4-FFF2-40B4-BE49-F238E27FC236}">
                <a16:creationId xmlns:a16="http://schemas.microsoft.com/office/drawing/2014/main" id="{D0DFE0A8-99DF-EA97-95A3-2896BDBD333D}"/>
              </a:ext>
            </a:extLst>
          </p:cNvPr>
          <p:cNvSpPr txBox="1"/>
          <p:nvPr/>
        </p:nvSpPr>
        <p:spPr>
          <a:xfrm>
            <a:off x="-356616" y="48666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4" name="Google Shape;89;p1">
            <a:extLst>
              <a:ext uri="{FF2B5EF4-FFF2-40B4-BE49-F238E27FC236}">
                <a16:creationId xmlns:a16="http://schemas.microsoft.com/office/drawing/2014/main" id="{8F9FC063-004F-3E89-1B60-A60F66B47209}"/>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 name="Slide Number Placeholder 2">
            <a:extLst>
              <a:ext uri="{FF2B5EF4-FFF2-40B4-BE49-F238E27FC236}">
                <a16:creationId xmlns:a16="http://schemas.microsoft.com/office/drawing/2014/main" id="{D6602296-74AD-143B-2A9F-2D35ADBDBFD0}"/>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24</a:t>
            </a:fld>
            <a:endParaRPr lang="en-US" dirty="0">
              <a:solidFill>
                <a:schemeClr val="bg1"/>
              </a:solidFill>
            </a:endParaRPr>
          </a:p>
        </p:txBody>
      </p:sp>
      <p:sp>
        <p:nvSpPr>
          <p:cNvPr id="10" name="Footer Placeholder 9">
            <a:extLst>
              <a:ext uri="{FF2B5EF4-FFF2-40B4-BE49-F238E27FC236}">
                <a16:creationId xmlns:a16="http://schemas.microsoft.com/office/drawing/2014/main" id="{50EC3977-33A3-302D-A9C7-4D69D0D50CD8}"/>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8" name="Rectangle 7">
            <a:extLst>
              <a:ext uri="{FF2B5EF4-FFF2-40B4-BE49-F238E27FC236}">
                <a16:creationId xmlns:a16="http://schemas.microsoft.com/office/drawing/2014/main" id="{CC7D6D8D-4E23-0FE4-E759-3FD1969F48DF}"/>
              </a:ext>
            </a:extLst>
          </p:cNvPr>
          <p:cNvSpPr/>
          <p:nvPr/>
        </p:nvSpPr>
        <p:spPr>
          <a:xfrm>
            <a:off x="1825317" y="1533485"/>
            <a:ext cx="1957789" cy="395144"/>
          </a:xfrm>
          <a:prstGeom prst="rect">
            <a:avLst/>
          </a:prstGeom>
          <a:noFill/>
          <a:ln>
            <a:solidFill>
              <a:schemeClr val="accent4">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rPr>
              <a:t>Farmer’s Price</a:t>
            </a:r>
          </a:p>
        </p:txBody>
      </p:sp>
      <p:sp>
        <p:nvSpPr>
          <p:cNvPr id="11" name="Rectangle 10">
            <a:extLst>
              <a:ext uri="{FF2B5EF4-FFF2-40B4-BE49-F238E27FC236}">
                <a16:creationId xmlns:a16="http://schemas.microsoft.com/office/drawing/2014/main" id="{5BFDB9C4-EDD2-F31B-C0A4-764467E3D592}"/>
              </a:ext>
            </a:extLst>
          </p:cNvPr>
          <p:cNvSpPr/>
          <p:nvPr/>
        </p:nvSpPr>
        <p:spPr>
          <a:xfrm>
            <a:off x="805430" y="3110400"/>
            <a:ext cx="1448554"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Farm  Share</a:t>
            </a:r>
          </a:p>
        </p:txBody>
      </p:sp>
      <p:sp>
        <p:nvSpPr>
          <p:cNvPr id="12" name="Rectangle 11">
            <a:extLst>
              <a:ext uri="{FF2B5EF4-FFF2-40B4-BE49-F238E27FC236}">
                <a16:creationId xmlns:a16="http://schemas.microsoft.com/office/drawing/2014/main" id="{87CDC952-209A-4138-2681-B723105FCFEB}"/>
              </a:ext>
            </a:extLst>
          </p:cNvPr>
          <p:cNvSpPr/>
          <p:nvPr/>
        </p:nvSpPr>
        <p:spPr>
          <a:xfrm>
            <a:off x="891242" y="3371538"/>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69</a:t>
            </a:r>
            <a:endParaRPr lang="en-US" sz="1800" b="1" dirty="0">
              <a:solidFill>
                <a:schemeClr val="tx1"/>
              </a:solidFill>
              <a:latin typeface="Calibri" panose="020F0502020204030204" pitchFamily="34" charset="0"/>
              <a:cs typeface="Calibri" panose="020F0502020204030204" pitchFamily="34" charset="0"/>
            </a:endParaRPr>
          </a:p>
        </p:txBody>
      </p:sp>
      <p:pic>
        <p:nvPicPr>
          <p:cNvPr id="31" name="Graphic 30" descr="Cent with solid fill">
            <a:extLst>
              <a:ext uri="{FF2B5EF4-FFF2-40B4-BE49-F238E27FC236}">
                <a16:creationId xmlns:a16="http://schemas.microsoft.com/office/drawing/2014/main" id="{D45CFAC8-84A7-548A-6F94-972DA005F7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56006" y="3410814"/>
            <a:ext cx="220275" cy="220275"/>
          </a:xfrm>
          <a:prstGeom prst="rect">
            <a:avLst/>
          </a:prstGeom>
        </p:spPr>
      </p:pic>
      <p:sp>
        <p:nvSpPr>
          <p:cNvPr id="14" name="Rectangle 13">
            <a:extLst>
              <a:ext uri="{FF2B5EF4-FFF2-40B4-BE49-F238E27FC236}">
                <a16:creationId xmlns:a16="http://schemas.microsoft.com/office/drawing/2014/main" id="{2D1928A1-1CD4-DDD7-7098-14C1F06B1083}"/>
              </a:ext>
            </a:extLst>
          </p:cNvPr>
          <p:cNvSpPr/>
          <p:nvPr/>
        </p:nvSpPr>
        <p:spPr>
          <a:xfrm>
            <a:off x="4530913" y="3477427"/>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31</a:t>
            </a:r>
            <a:endParaRPr lang="en-US" sz="1800" b="1" dirty="0">
              <a:solidFill>
                <a:schemeClr val="tx1"/>
              </a:solidFill>
              <a:latin typeface="Calibri" panose="020F0502020204030204" pitchFamily="34" charset="0"/>
              <a:cs typeface="Calibri" panose="020F0502020204030204" pitchFamily="34" charset="0"/>
            </a:endParaRPr>
          </a:p>
        </p:txBody>
      </p:sp>
      <p:pic>
        <p:nvPicPr>
          <p:cNvPr id="17" name="Graphic 16" descr="Cent with solid fill">
            <a:extLst>
              <a:ext uri="{FF2B5EF4-FFF2-40B4-BE49-F238E27FC236}">
                <a16:creationId xmlns:a16="http://schemas.microsoft.com/office/drawing/2014/main" id="{BC3A285F-9ABE-DC54-FEAF-318D9651350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95677" y="3525668"/>
            <a:ext cx="220275" cy="220275"/>
          </a:xfrm>
          <a:prstGeom prst="rect">
            <a:avLst/>
          </a:prstGeom>
        </p:spPr>
      </p:pic>
      <p:cxnSp>
        <p:nvCxnSpPr>
          <p:cNvPr id="19" name="Straight Connector 18">
            <a:extLst>
              <a:ext uri="{FF2B5EF4-FFF2-40B4-BE49-F238E27FC236}">
                <a16:creationId xmlns:a16="http://schemas.microsoft.com/office/drawing/2014/main" id="{7F5C6F7E-35D6-79D0-3983-34EBB4D8C30A}"/>
              </a:ext>
            </a:extLst>
          </p:cNvPr>
          <p:cNvCxnSpPr/>
          <p:nvPr/>
        </p:nvCxnSpPr>
        <p:spPr>
          <a:xfrm>
            <a:off x="3854824" y="2135034"/>
            <a:ext cx="0" cy="2473007"/>
          </a:xfrm>
          <a:prstGeom prst="line">
            <a:avLst/>
          </a:prstGeom>
          <a:ln>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pic>
        <p:nvPicPr>
          <p:cNvPr id="23" name="Picture 22">
            <a:extLst>
              <a:ext uri="{FF2B5EF4-FFF2-40B4-BE49-F238E27FC236}">
                <a16:creationId xmlns:a16="http://schemas.microsoft.com/office/drawing/2014/main" id="{F0C5E084-0E77-CDB1-D286-E40F9D83762A}"/>
              </a:ext>
            </a:extLst>
          </p:cNvPr>
          <p:cNvPicPr>
            <a:picLocks noChangeAspect="1"/>
          </p:cNvPicPr>
          <p:nvPr/>
        </p:nvPicPr>
        <p:blipFill>
          <a:blip r:embed="rId3"/>
          <a:stretch>
            <a:fillRect/>
          </a:stretch>
        </p:blipFill>
        <p:spPr>
          <a:xfrm>
            <a:off x="6278665" y="2090028"/>
            <a:ext cx="5797267" cy="2577886"/>
          </a:xfrm>
          <a:prstGeom prst="rect">
            <a:avLst/>
          </a:prstGeom>
        </p:spPr>
      </p:pic>
      <p:sp>
        <p:nvSpPr>
          <p:cNvPr id="26" name="Rectangle 25">
            <a:extLst>
              <a:ext uri="{FF2B5EF4-FFF2-40B4-BE49-F238E27FC236}">
                <a16:creationId xmlns:a16="http://schemas.microsoft.com/office/drawing/2014/main" id="{BC494D72-B36B-8376-1499-F139A1790C58}"/>
              </a:ext>
            </a:extLst>
          </p:cNvPr>
          <p:cNvSpPr/>
          <p:nvPr/>
        </p:nvSpPr>
        <p:spPr>
          <a:xfrm>
            <a:off x="10382050" y="3176706"/>
            <a:ext cx="1611935" cy="32279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Marketing Share</a:t>
            </a:r>
          </a:p>
        </p:txBody>
      </p:sp>
      <p:sp>
        <p:nvSpPr>
          <p:cNvPr id="28" name="Rectangle 27">
            <a:extLst>
              <a:ext uri="{FF2B5EF4-FFF2-40B4-BE49-F238E27FC236}">
                <a16:creationId xmlns:a16="http://schemas.microsoft.com/office/drawing/2014/main" id="{6BF50832-C5AC-72A5-9C71-6DB7D9966D0F}"/>
              </a:ext>
            </a:extLst>
          </p:cNvPr>
          <p:cNvSpPr/>
          <p:nvPr/>
        </p:nvSpPr>
        <p:spPr>
          <a:xfrm>
            <a:off x="7922239" y="1533485"/>
            <a:ext cx="1957789" cy="395144"/>
          </a:xfrm>
          <a:prstGeom prst="rect">
            <a:avLst/>
          </a:prstGeom>
          <a:noFill/>
          <a:ln>
            <a:solidFill>
              <a:schemeClr val="accent4">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rPr>
              <a:t>Retail Price</a:t>
            </a:r>
          </a:p>
        </p:txBody>
      </p:sp>
      <p:sp>
        <p:nvSpPr>
          <p:cNvPr id="32" name="Rectangle 31">
            <a:extLst>
              <a:ext uri="{FF2B5EF4-FFF2-40B4-BE49-F238E27FC236}">
                <a16:creationId xmlns:a16="http://schemas.microsoft.com/office/drawing/2014/main" id="{A3DF420D-C685-98DF-AB17-92EC2D6D0DC9}"/>
              </a:ext>
            </a:extLst>
          </p:cNvPr>
          <p:cNvSpPr/>
          <p:nvPr/>
        </p:nvSpPr>
        <p:spPr>
          <a:xfrm>
            <a:off x="6319645" y="2850776"/>
            <a:ext cx="970850" cy="54901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Farm  </a:t>
            </a:r>
          </a:p>
          <a:p>
            <a:pPr algn="ctr"/>
            <a:r>
              <a:rPr lang="en-US" sz="1600" b="1" dirty="0">
                <a:solidFill>
                  <a:schemeClr val="tx1"/>
                </a:solidFill>
                <a:latin typeface="Calibri" panose="020F0502020204030204" pitchFamily="34" charset="0"/>
                <a:cs typeface="Calibri" panose="020F0502020204030204" pitchFamily="34" charset="0"/>
              </a:rPr>
              <a:t>Share</a:t>
            </a:r>
          </a:p>
        </p:txBody>
      </p:sp>
      <p:sp>
        <p:nvSpPr>
          <p:cNvPr id="35" name="Rectangle 34">
            <a:extLst>
              <a:ext uri="{FF2B5EF4-FFF2-40B4-BE49-F238E27FC236}">
                <a16:creationId xmlns:a16="http://schemas.microsoft.com/office/drawing/2014/main" id="{97CAE044-EEAC-C2AE-05CC-BA749256F49D}"/>
              </a:ext>
            </a:extLst>
          </p:cNvPr>
          <p:cNvSpPr/>
          <p:nvPr/>
        </p:nvSpPr>
        <p:spPr>
          <a:xfrm>
            <a:off x="6405458" y="3371538"/>
            <a:ext cx="753036"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21</a:t>
            </a:r>
            <a:endParaRPr lang="en-US" sz="1800" b="1" dirty="0">
              <a:solidFill>
                <a:schemeClr val="tx1"/>
              </a:solidFill>
              <a:latin typeface="Calibri" panose="020F0502020204030204" pitchFamily="34" charset="0"/>
              <a:cs typeface="Calibri" panose="020F0502020204030204" pitchFamily="34" charset="0"/>
            </a:endParaRPr>
          </a:p>
        </p:txBody>
      </p:sp>
      <p:sp>
        <p:nvSpPr>
          <p:cNvPr id="39" name="Rectangle 38">
            <a:extLst>
              <a:ext uri="{FF2B5EF4-FFF2-40B4-BE49-F238E27FC236}">
                <a16:creationId xmlns:a16="http://schemas.microsoft.com/office/drawing/2014/main" id="{3E016DC6-FC35-8B2E-8FD3-9A610BEB0F8C}"/>
              </a:ext>
            </a:extLst>
          </p:cNvPr>
          <p:cNvSpPr/>
          <p:nvPr/>
        </p:nvSpPr>
        <p:spPr>
          <a:xfrm>
            <a:off x="10627835" y="3477427"/>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79</a:t>
            </a:r>
            <a:endParaRPr lang="en-US" sz="1800" b="1" dirty="0">
              <a:solidFill>
                <a:schemeClr val="tx1"/>
              </a:solidFill>
              <a:latin typeface="Calibri" panose="020F0502020204030204" pitchFamily="34" charset="0"/>
              <a:cs typeface="Calibri" panose="020F0502020204030204" pitchFamily="34" charset="0"/>
            </a:endParaRPr>
          </a:p>
        </p:txBody>
      </p:sp>
      <p:pic>
        <p:nvPicPr>
          <p:cNvPr id="41" name="Graphic 40" descr="Cent with solid fill">
            <a:extLst>
              <a:ext uri="{FF2B5EF4-FFF2-40B4-BE49-F238E27FC236}">
                <a16:creationId xmlns:a16="http://schemas.microsoft.com/office/drawing/2014/main" id="{D9C1C9A9-AADA-BD76-776E-6F5C6E78B66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92599" y="3525668"/>
            <a:ext cx="220275" cy="220275"/>
          </a:xfrm>
          <a:prstGeom prst="rect">
            <a:avLst/>
          </a:prstGeom>
        </p:spPr>
      </p:pic>
      <p:cxnSp>
        <p:nvCxnSpPr>
          <p:cNvPr id="43" name="Straight Connector 42">
            <a:extLst>
              <a:ext uri="{FF2B5EF4-FFF2-40B4-BE49-F238E27FC236}">
                <a16:creationId xmlns:a16="http://schemas.microsoft.com/office/drawing/2014/main" id="{B007B8AE-4844-824C-84B8-67BEF3BAB247}"/>
              </a:ext>
            </a:extLst>
          </p:cNvPr>
          <p:cNvCxnSpPr>
            <a:cxnSpLocks/>
          </p:cNvCxnSpPr>
          <p:nvPr/>
        </p:nvCxnSpPr>
        <p:spPr>
          <a:xfrm>
            <a:off x="7324165" y="2163671"/>
            <a:ext cx="0" cy="2473007"/>
          </a:xfrm>
          <a:prstGeom prst="line">
            <a:avLst/>
          </a:prstGeom>
          <a:ln>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pic>
        <p:nvPicPr>
          <p:cNvPr id="9" name="Graphic 8" descr="Cent with solid fill">
            <a:extLst>
              <a:ext uri="{FF2B5EF4-FFF2-40B4-BE49-F238E27FC236}">
                <a16:creationId xmlns:a16="http://schemas.microsoft.com/office/drawing/2014/main" id="{A410925B-6439-0B03-8184-A7EC3C862D6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72311" y="3410814"/>
            <a:ext cx="220275" cy="220275"/>
          </a:xfrm>
          <a:prstGeom prst="rect">
            <a:avLst/>
          </a:prstGeom>
        </p:spPr>
      </p:pic>
      <p:cxnSp>
        <p:nvCxnSpPr>
          <p:cNvPr id="13" name="Straight Connector 12">
            <a:extLst>
              <a:ext uri="{FF2B5EF4-FFF2-40B4-BE49-F238E27FC236}">
                <a16:creationId xmlns:a16="http://schemas.microsoft.com/office/drawing/2014/main" id="{F8D7C3EF-84DE-FCB8-91A2-26C2D719627E}"/>
              </a:ext>
            </a:extLst>
          </p:cNvPr>
          <p:cNvCxnSpPr>
            <a:cxnSpLocks/>
          </p:cNvCxnSpPr>
          <p:nvPr/>
        </p:nvCxnSpPr>
        <p:spPr>
          <a:xfrm>
            <a:off x="7290495" y="2174310"/>
            <a:ext cx="0" cy="2473007"/>
          </a:xfrm>
          <a:prstGeom prst="line">
            <a:avLst/>
          </a:prstGeom>
          <a:ln w="98425">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E9AB75FD-9E2F-E082-AD9C-83E43E83B306}"/>
              </a:ext>
            </a:extLst>
          </p:cNvPr>
          <p:cNvCxnSpPr>
            <a:cxnSpLocks/>
          </p:cNvCxnSpPr>
          <p:nvPr/>
        </p:nvCxnSpPr>
        <p:spPr>
          <a:xfrm>
            <a:off x="3881717" y="2135034"/>
            <a:ext cx="0" cy="2473007"/>
          </a:xfrm>
          <a:prstGeom prst="line">
            <a:avLst/>
          </a:prstGeom>
          <a:ln w="98425">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9070266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6" name="Picture 5">
            <a:extLst>
              <a:ext uri="{FF2B5EF4-FFF2-40B4-BE49-F238E27FC236}">
                <a16:creationId xmlns:a16="http://schemas.microsoft.com/office/drawing/2014/main" id="{F06F76FE-8D5C-B2CA-E251-11E4D648F942}"/>
              </a:ext>
            </a:extLst>
          </p:cNvPr>
          <p:cNvPicPr>
            <a:picLocks noChangeAspect="1"/>
          </p:cNvPicPr>
          <p:nvPr/>
        </p:nvPicPr>
        <p:blipFill>
          <a:blip r:embed="rId3"/>
          <a:stretch>
            <a:fillRect/>
          </a:stretch>
        </p:blipFill>
        <p:spPr>
          <a:xfrm>
            <a:off x="181743" y="2090028"/>
            <a:ext cx="5797267" cy="2577886"/>
          </a:xfrm>
          <a:prstGeom prst="rect">
            <a:avLst/>
          </a:prstGeom>
        </p:spPr>
      </p:pic>
      <p:sp>
        <p:nvSpPr>
          <p:cNvPr id="22" name="Rectangle 21">
            <a:extLst>
              <a:ext uri="{FF2B5EF4-FFF2-40B4-BE49-F238E27FC236}">
                <a16:creationId xmlns:a16="http://schemas.microsoft.com/office/drawing/2014/main" id="{6845F071-70C8-3A8F-49FF-2255F99FDDBB}"/>
              </a:ext>
            </a:extLst>
          </p:cNvPr>
          <p:cNvSpPr/>
          <p:nvPr/>
        </p:nvSpPr>
        <p:spPr>
          <a:xfrm>
            <a:off x="2756416" y="349717"/>
            <a:ext cx="6306901" cy="930275"/>
          </a:xfrm>
          <a:prstGeom prst="rect">
            <a:avLst/>
          </a:prstGeom>
          <a:solidFill>
            <a:srgbClr val="B9BC4C">
              <a:alpha val="38000"/>
            </a:srgbClr>
          </a:solidFill>
        </p:spPr>
        <p:style>
          <a:lnRef idx="2">
            <a:schemeClr val="accent3">
              <a:shade val="50000"/>
            </a:schemeClr>
          </a:lnRef>
          <a:fillRef idx="1">
            <a:schemeClr val="accent3"/>
          </a:fillRef>
          <a:effectRef idx="0">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b="1" dirty="0">
                <a:solidFill>
                  <a:schemeClr val="tx1"/>
                </a:solidFill>
                <a:ea typeface="Calibri" panose="020F0502020204030204" pitchFamily="34" charset="0"/>
                <a:cs typeface="Times New Roman" panose="02020603050405020304" pitchFamily="18" charset="0"/>
              </a:rPr>
              <a:t>Where is your money going when you pay $1 for strawberries? Is the cost really $1?</a:t>
            </a:r>
          </a:p>
        </p:txBody>
      </p:sp>
      <p:sp>
        <p:nvSpPr>
          <p:cNvPr id="20" name="Rectangle 19">
            <a:extLst>
              <a:ext uri="{FF2B5EF4-FFF2-40B4-BE49-F238E27FC236}">
                <a16:creationId xmlns:a16="http://schemas.microsoft.com/office/drawing/2014/main" id="{8A22F93D-C94F-E2F3-1B92-B5C3CEFAEC3F}"/>
              </a:ext>
            </a:extLst>
          </p:cNvPr>
          <p:cNvSpPr/>
          <p:nvPr/>
        </p:nvSpPr>
        <p:spPr>
          <a:xfrm>
            <a:off x="4840940" y="2904565"/>
            <a:ext cx="1110271" cy="594939"/>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Marketing Share</a:t>
            </a:r>
          </a:p>
        </p:txBody>
      </p:sp>
      <p:sp>
        <p:nvSpPr>
          <p:cNvPr id="3" name="Google Shape;515;p9">
            <a:extLst>
              <a:ext uri="{FF2B5EF4-FFF2-40B4-BE49-F238E27FC236}">
                <a16:creationId xmlns:a16="http://schemas.microsoft.com/office/drawing/2014/main" id="{FF775C24-F1F8-1CFD-5BE2-4C7B470DF9B4}"/>
              </a:ext>
            </a:extLst>
          </p:cNvPr>
          <p:cNvSpPr/>
          <p:nvPr/>
        </p:nvSpPr>
        <p:spPr>
          <a:xfrm>
            <a:off x="37566" y="5163"/>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5" name="Google Shape;516;p9">
            <a:extLst>
              <a:ext uri="{FF2B5EF4-FFF2-40B4-BE49-F238E27FC236}">
                <a16:creationId xmlns:a16="http://schemas.microsoft.com/office/drawing/2014/main" id="{D0DFE0A8-99DF-EA97-95A3-2896BDBD333D}"/>
              </a:ext>
            </a:extLst>
          </p:cNvPr>
          <p:cNvSpPr txBox="1"/>
          <p:nvPr/>
        </p:nvSpPr>
        <p:spPr>
          <a:xfrm>
            <a:off x="-356616" y="48666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4" name="Google Shape;89;p1">
            <a:extLst>
              <a:ext uri="{FF2B5EF4-FFF2-40B4-BE49-F238E27FC236}">
                <a16:creationId xmlns:a16="http://schemas.microsoft.com/office/drawing/2014/main" id="{8F9FC063-004F-3E89-1B60-A60F66B47209}"/>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 name="Slide Number Placeholder 2">
            <a:extLst>
              <a:ext uri="{FF2B5EF4-FFF2-40B4-BE49-F238E27FC236}">
                <a16:creationId xmlns:a16="http://schemas.microsoft.com/office/drawing/2014/main" id="{D6602296-74AD-143B-2A9F-2D35ADBDBFD0}"/>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25</a:t>
            </a:fld>
            <a:endParaRPr lang="en-US" dirty="0">
              <a:solidFill>
                <a:schemeClr val="bg1"/>
              </a:solidFill>
            </a:endParaRPr>
          </a:p>
        </p:txBody>
      </p:sp>
      <p:sp>
        <p:nvSpPr>
          <p:cNvPr id="10" name="Footer Placeholder 9">
            <a:extLst>
              <a:ext uri="{FF2B5EF4-FFF2-40B4-BE49-F238E27FC236}">
                <a16:creationId xmlns:a16="http://schemas.microsoft.com/office/drawing/2014/main" id="{50EC3977-33A3-302D-A9C7-4D69D0D50CD8}"/>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8" name="Rectangle 7">
            <a:extLst>
              <a:ext uri="{FF2B5EF4-FFF2-40B4-BE49-F238E27FC236}">
                <a16:creationId xmlns:a16="http://schemas.microsoft.com/office/drawing/2014/main" id="{CC7D6D8D-4E23-0FE4-E759-3FD1969F48DF}"/>
              </a:ext>
            </a:extLst>
          </p:cNvPr>
          <p:cNvSpPr/>
          <p:nvPr/>
        </p:nvSpPr>
        <p:spPr>
          <a:xfrm>
            <a:off x="1825317" y="1533485"/>
            <a:ext cx="1957789" cy="395144"/>
          </a:xfrm>
          <a:prstGeom prst="rect">
            <a:avLst/>
          </a:prstGeom>
          <a:noFill/>
          <a:ln>
            <a:solidFill>
              <a:schemeClr val="accent4">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rPr>
              <a:t>Farmer’s Price</a:t>
            </a:r>
          </a:p>
        </p:txBody>
      </p:sp>
      <p:sp>
        <p:nvSpPr>
          <p:cNvPr id="11" name="Rectangle 10">
            <a:extLst>
              <a:ext uri="{FF2B5EF4-FFF2-40B4-BE49-F238E27FC236}">
                <a16:creationId xmlns:a16="http://schemas.microsoft.com/office/drawing/2014/main" id="{5BFDB9C4-EDD2-F31B-C0A4-764467E3D592}"/>
              </a:ext>
            </a:extLst>
          </p:cNvPr>
          <p:cNvSpPr/>
          <p:nvPr/>
        </p:nvSpPr>
        <p:spPr>
          <a:xfrm>
            <a:off x="805430" y="3110400"/>
            <a:ext cx="1448554"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Farm  Share</a:t>
            </a:r>
          </a:p>
        </p:txBody>
      </p:sp>
      <p:sp>
        <p:nvSpPr>
          <p:cNvPr id="12" name="Rectangle 11">
            <a:extLst>
              <a:ext uri="{FF2B5EF4-FFF2-40B4-BE49-F238E27FC236}">
                <a16:creationId xmlns:a16="http://schemas.microsoft.com/office/drawing/2014/main" id="{87CDC952-209A-4138-2681-B723105FCFEB}"/>
              </a:ext>
            </a:extLst>
          </p:cNvPr>
          <p:cNvSpPr/>
          <p:nvPr/>
        </p:nvSpPr>
        <p:spPr>
          <a:xfrm>
            <a:off x="891242" y="3371538"/>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90</a:t>
            </a:r>
            <a:endParaRPr lang="en-US" sz="1800" b="1" dirty="0">
              <a:solidFill>
                <a:schemeClr val="tx1"/>
              </a:solidFill>
              <a:latin typeface="Calibri" panose="020F0502020204030204" pitchFamily="34" charset="0"/>
              <a:cs typeface="Calibri" panose="020F0502020204030204" pitchFamily="34" charset="0"/>
            </a:endParaRPr>
          </a:p>
        </p:txBody>
      </p:sp>
      <p:pic>
        <p:nvPicPr>
          <p:cNvPr id="31" name="Graphic 30" descr="Cent with solid fill">
            <a:extLst>
              <a:ext uri="{FF2B5EF4-FFF2-40B4-BE49-F238E27FC236}">
                <a16:creationId xmlns:a16="http://schemas.microsoft.com/office/drawing/2014/main" id="{D45CFAC8-84A7-548A-6F94-972DA005F7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56006" y="3410814"/>
            <a:ext cx="220275" cy="220275"/>
          </a:xfrm>
          <a:prstGeom prst="rect">
            <a:avLst/>
          </a:prstGeom>
        </p:spPr>
      </p:pic>
      <p:sp>
        <p:nvSpPr>
          <p:cNvPr id="14" name="Rectangle 13">
            <a:extLst>
              <a:ext uri="{FF2B5EF4-FFF2-40B4-BE49-F238E27FC236}">
                <a16:creationId xmlns:a16="http://schemas.microsoft.com/office/drawing/2014/main" id="{2D1928A1-1CD4-DDD7-7098-14C1F06B1083}"/>
              </a:ext>
            </a:extLst>
          </p:cNvPr>
          <p:cNvSpPr/>
          <p:nvPr/>
        </p:nvSpPr>
        <p:spPr>
          <a:xfrm>
            <a:off x="4889526" y="3426084"/>
            <a:ext cx="995724" cy="340737"/>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10</a:t>
            </a:r>
            <a:endParaRPr lang="en-US" sz="1800" b="1" dirty="0">
              <a:solidFill>
                <a:schemeClr val="tx1"/>
              </a:solidFill>
              <a:latin typeface="Calibri" panose="020F0502020204030204" pitchFamily="34" charset="0"/>
              <a:cs typeface="Calibri" panose="020F0502020204030204" pitchFamily="34" charset="0"/>
            </a:endParaRPr>
          </a:p>
        </p:txBody>
      </p:sp>
      <p:pic>
        <p:nvPicPr>
          <p:cNvPr id="17" name="Graphic 16" descr="Cent with solid fill">
            <a:extLst>
              <a:ext uri="{FF2B5EF4-FFF2-40B4-BE49-F238E27FC236}">
                <a16:creationId xmlns:a16="http://schemas.microsoft.com/office/drawing/2014/main" id="{BC3A285F-9ABE-DC54-FEAF-318D9651350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561477" y="3486588"/>
            <a:ext cx="195720" cy="259355"/>
          </a:xfrm>
          <a:prstGeom prst="rect">
            <a:avLst/>
          </a:prstGeom>
        </p:spPr>
      </p:pic>
      <p:cxnSp>
        <p:nvCxnSpPr>
          <p:cNvPr id="19" name="Straight Connector 18">
            <a:extLst>
              <a:ext uri="{FF2B5EF4-FFF2-40B4-BE49-F238E27FC236}">
                <a16:creationId xmlns:a16="http://schemas.microsoft.com/office/drawing/2014/main" id="{7F5C6F7E-35D6-79D0-3983-34EBB4D8C30A}"/>
              </a:ext>
            </a:extLst>
          </p:cNvPr>
          <p:cNvCxnSpPr/>
          <p:nvPr/>
        </p:nvCxnSpPr>
        <p:spPr>
          <a:xfrm>
            <a:off x="4840940" y="2090028"/>
            <a:ext cx="0" cy="2473007"/>
          </a:xfrm>
          <a:prstGeom prst="line">
            <a:avLst/>
          </a:prstGeom>
          <a:ln>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pic>
        <p:nvPicPr>
          <p:cNvPr id="23" name="Picture 22">
            <a:extLst>
              <a:ext uri="{FF2B5EF4-FFF2-40B4-BE49-F238E27FC236}">
                <a16:creationId xmlns:a16="http://schemas.microsoft.com/office/drawing/2014/main" id="{F0C5E084-0E77-CDB1-D286-E40F9D83762A}"/>
              </a:ext>
            </a:extLst>
          </p:cNvPr>
          <p:cNvPicPr>
            <a:picLocks noChangeAspect="1"/>
          </p:cNvPicPr>
          <p:nvPr/>
        </p:nvPicPr>
        <p:blipFill>
          <a:blip r:embed="rId3"/>
          <a:stretch>
            <a:fillRect/>
          </a:stretch>
        </p:blipFill>
        <p:spPr>
          <a:xfrm>
            <a:off x="6278665" y="2090028"/>
            <a:ext cx="5797267" cy="2577886"/>
          </a:xfrm>
          <a:prstGeom prst="rect">
            <a:avLst/>
          </a:prstGeom>
        </p:spPr>
      </p:pic>
      <p:sp>
        <p:nvSpPr>
          <p:cNvPr id="26" name="Rectangle 25">
            <a:extLst>
              <a:ext uri="{FF2B5EF4-FFF2-40B4-BE49-F238E27FC236}">
                <a16:creationId xmlns:a16="http://schemas.microsoft.com/office/drawing/2014/main" id="{BC494D72-B36B-8376-1499-F139A1790C58}"/>
              </a:ext>
            </a:extLst>
          </p:cNvPr>
          <p:cNvSpPr/>
          <p:nvPr/>
        </p:nvSpPr>
        <p:spPr>
          <a:xfrm>
            <a:off x="10382050" y="3176706"/>
            <a:ext cx="1611935" cy="32279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Marketing Share</a:t>
            </a:r>
          </a:p>
        </p:txBody>
      </p:sp>
      <p:sp>
        <p:nvSpPr>
          <p:cNvPr id="28" name="Rectangle 27">
            <a:extLst>
              <a:ext uri="{FF2B5EF4-FFF2-40B4-BE49-F238E27FC236}">
                <a16:creationId xmlns:a16="http://schemas.microsoft.com/office/drawing/2014/main" id="{6BF50832-C5AC-72A5-9C71-6DB7D9966D0F}"/>
              </a:ext>
            </a:extLst>
          </p:cNvPr>
          <p:cNvSpPr/>
          <p:nvPr/>
        </p:nvSpPr>
        <p:spPr>
          <a:xfrm>
            <a:off x="7922239" y="1533485"/>
            <a:ext cx="1957789" cy="395144"/>
          </a:xfrm>
          <a:prstGeom prst="rect">
            <a:avLst/>
          </a:prstGeom>
          <a:noFill/>
          <a:ln>
            <a:solidFill>
              <a:schemeClr val="accent4">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rPr>
              <a:t>Retail Price</a:t>
            </a:r>
          </a:p>
        </p:txBody>
      </p:sp>
      <p:sp>
        <p:nvSpPr>
          <p:cNvPr id="32" name="Rectangle 31">
            <a:extLst>
              <a:ext uri="{FF2B5EF4-FFF2-40B4-BE49-F238E27FC236}">
                <a16:creationId xmlns:a16="http://schemas.microsoft.com/office/drawing/2014/main" id="{A3DF420D-C685-98DF-AB17-92EC2D6D0DC9}"/>
              </a:ext>
            </a:extLst>
          </p:cNvPr>
          <p:cNvSpPr/>
          <p:nvPr/>
        </p:nvSpPr>
        <p:spPr>
          <a:xfrm>
            <a:off x="6902352" y="3110400"/>
            <a:ext cx="1448554"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Farm  Share</a:t>
            </a:r>
          </a:p>
        </p:txBody>
      </p:sp>
      <p:sp>
        <p:nvSpPr>
          <p:cNvPr id="35" name="Rectangle 34">
            <a:extLst>
              <a:ext uri="{FF2B5EF4-FFF2-40B4-BE49-F238E27FC236}">
                <a16:creationId xmlns:a16="http://schemas.microsoft.com/office/drawing/2014/main" id="{97CAE044-EEAC-C2AE-05CC-BA749256F49D}"/>
              </a:ext>
            </a:extLst>
          </p:cNvPr>
          <p:cNvSpPr/>
          <p:nvPr/>
        </p:nvSpPr>
        <p:spPr>
          <a:xfrm>
            <a:off x="6988164" y="3371538"/>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62</a:t>
            </a:r>
            <a:endParaRPr lang="en-US" sz="1800" b="1" dirty="0">
              <a:solidFill>
                <a:schemeClr val="tx1"/>
              </a:solidFill>
              <a:latin typeface="Calibri" panose="020F0502020204030204" pitchFamily="34" charset="0"/>
              <a:cs typeface="Calibri" panose="020F0502020204030204" pitchFamily="34" charset="0"/>
            </a:endParaRPr>
          </a:p>
        </p:txBody>
      </p:sp>
      <p:pic>
        <p:nvPicPr>
          <p:cNvPr id="37" name="Graphic 36" descr="Cent with solid fill">
            <a:extLst>
              <a:ext uri="{FF2B5EF4-FFF2-40B4-BE49-F238E27FC236}">
                <a16:creationId xmlns:a16="http://schemas.microsoft.com/office/drawing/2014/main" id="{0AA9EAF4-292E-0EE4-18D9-CF03BD2B94D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52928" y="3410814"/>
            <a:ext cx="220275" cy="220275"/>
          </a:xfrm>
          <a:prstGeom prst="rect">
            <a:avLst/>
          </a:prstGeom>
        </p:spPr>
      </p:pic>
      <p:sp>
        <p:nvSpPr>
          <p:cNvPr id="39" name="Rectangle 38">
            <a:extLst>
              <a:ext uri="{FF2B5EF4-FFF2-40B4-BE49-F238E27FC236}">
                <a16:creationId xmlns:a16="http://schemas.microsoft.com/office/drawing/2014/main" id="{3E016DC6-FC35-8B2E-8FD3-9A610BEB0F8C}"/>
              </a:ext>
            </a:extLst>
          </p:cNvPr>
          <p:cNvSpPr/>
          <p:nvPr/>
        </p:nvSpPr>
        <p:spPr>
          <a:xfrm>
            <a:off x="10627835" y="3477427"/>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38</a:t>
            </a:r>
            <a:endParaRPr lang="en-US" sz="1800" b="1" dirty="0">
              <a:solidFill>
                <a:schemeClr val="tx1"/>
              </a:solidFill>
              <a:latin typeface="Calibri" panose="020F0502020204030204" pitchFamily="34" charset="0"/>
              <a:cs typeface="Calibri" panose="020F0502020204030204" pitchFamily="34" charset="0"/>
            </a:endParaRPr>
          </a:p>
        </p:txBody>
      </p:sp>
      <p:pic>
        <p:nvPicPr>
          <p:cNvPr id="41" name="Graphic 40" descr="Cent with solid fill">
            <a:extLst>
              <a:ext uri="{FF2B5EF4-FFF2-40B4-BE49-F238E27FC236}">
                <a16:creationId xmlns:a16="http://schemas.microsoft.com/office/drawing/2014/main" id="{D9C1C9A9-AADA-BD76-776E-6F5C6E78B66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92599" y="3525668"/>
            <a:ext cx="220275" cy="220275"/>
          </a:xfrm>
          <a:prstGeom prst="rect">
            <a:avLst/>
          </a:prstGeom>
        </p:spPr>
      </p:pic>
      <p:cxnSp>
        <p:nvCxnSpPr>
          <p:cNvPr id="43" name="Straight Connector 42">
            <a:extLst>
              <a:ext uri="{FF2B5EF4-FFF2-40B4-BE49-F238E27FC236}">
                <a16:creationId xmlns:a16="http://schemas.microsoft.com/office/drawing/2014/main" id="{B007B8AE-4844-824C-84B8-67BEF3BAB247}"/>
              </a:ext>
            </a:extLst>
          </p:cNvPr>
          <p:cNvCxnSpPr>
            <a:cxnSpLocks/>
          </p:cNvCxnSpPr>
          <p:nvPr/>
        </p:nvCxnSpPr>
        <p:spPr>
          <a:xfrm>
            <a:off x="9726706" y="2240923"/>
            <a:ext cx="0" cy="2473007"/>
          </a:xfrm>
          <a:prstGeom prst="line">
            <a:avLst/>
          </a:prstGeom>
          <a:ln>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cxnSp>
        <p:nvCxnSpPr>
          <p:cNvPr id="9" name="Straight Connector 8">
            <a:extLst>
              <a:ext uri="{FF2B5EF4-FFF2-40B4-BE49-F238E27FC236}">
                <a16:creationId xmlns:a16="http://schemas.microsoft.com/office/drawing/2014/main" id="{35934393-68BD-F1AA-3011-F8EEE1F45185}"/>
              </a:ext>
            </a:extLst>
          </p:cNvPr>
          <p:cNvCxnSpPr>
            <a:cxnSpLocks/>
          </p:cNvCxnSpPr>
          <p:nvPr/>
        </p:nvCxnSpPr>
        <p:spPr>
          <a:xfrm>
            <a:off x="4840940" y="2102444"/>
            <a:ext cx="0" cy="2473007"/>
          </a:xfrm>
          <a:prstGeom prst="line">
            <a:avLst/>
          </a:prstGeom>
          <a:ln w="98425">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cxnSp>
        <p:nvCxnSpPr>
          <p:cNvPr id="15" name="Straight Connector 14">
            <a:extLst>
              <a:ext uri="{FF2B5EF4-FFF2-40B4-BE49-F238E27FC236}">
                <a16:creationId xmlns:a16="http://schemas.microsoft.com/office/drawing/2014/main" id="{9A4C0240-A64F-739D-6B00-F03CC5F24818}"/>
              </a:ext>
            </a:extLst>
          </p:cNvPr>
          <p:cNvCxnSpPr>
            <a:cxnSpLocks/>
          </p:cNvCxnSpPr>
          <p:nvPr/>
        </p:nvCxnSpPr>
        <p:spPr>
          <a:xfrm>
            <a:off x="9726706" y="2263000"/>
            <a:ext cx="0" cy="2473007"/>
          </a:xfrm>
          <a:prstGeom prst="line">
            <a:avLst/>
          </a:prstGeom>
          <a:ln w="98425">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1427064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6" name="Picture 5">
            <a:extLst>
              <a:ext uri="{FF2B5EF4-FFF2-40B4-BE49-F238E27FC236}">
                <a16:creationId xmlns:a16="http://schemas.microsoft.com/office/drawing/2014/main" id="{F06F76FE-8D5C-B2CA-E251-11E4D648F942}"/>
              </a:ext>
            </a:extLst>
          </p:cNvPr>
          <p:cNvPicPr>
            <a:picLocks noChangeAspect="1"/>
          </p:cNvPicPr>
          <p:nvPr/>
        </p:nvPicPr>
        <p:blipFill>
          <a:blip r:embed="rId3"/>
          <a:stretch>
            <a:fillRect/>
          </a:stretch>
        </p:blipFill>
        <p:spPr>
          <a:xfrm>
            <a:off x="181743" y="2090028"/>
            <a:ext cx="5797267" cy="2577886"/>
          </a:xfrm>
          <a:prstGeom prst="rect">
            <a:avLst/>
          </a:prstGeom>
        </p:spPr>
      </p:pic>
      <p:sp>
        <p:nvSpPr>
          <p:cNvPr id="22" name="Rectangle 21">
            <a:extLst>
              <a:ext uri="{FF2B5EF4-FFF2-40B4-BE49-F238E27FC236}">
                <a16:creationId xmlns:a16="http://schemas.microsoft.com/office/drawing/2014/main" id="{6845F071-70C8-3A8F-49FF-2255F99FDDBB}"/>
              </a:ext>
            </a:extLst>
          </p:cNvPr>
          <p:cNvSpPr/>
          <p:nvPr/>
        </p:nvSpPr>
        <p:spPr>
          <a:xfrm>
            <a:off x="3010416" y="349717"/>
            <a:ext cx="5792925" cy="899795"/>
          </a:xfrm>
          <a:prstGeom prst="rect">
            <a:avLst/>
          </a:prstGeom>
          <a:solidFill>
            <a:srgbClr val="B9BC4C">
              <a:alpha val="38000"/>
            </a:srgbClr>
          </a:solidFill>
        </p:spPr>
        <p:style>
          <a:lnRef idx="2">
            <a:schemeClr val="accent3">
              <a:shade val="50000"/>
            </a:schemeClr>
          </a:lnRef>
          <a:fillRef idx="1">
            <a:schemeClr val="accent3"/>
          </a:fillRef>
          <a:effectRef idx="0">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b="1" dirty="0">
                <a:solidFill>
                  <a:schemeClr val="tx1"/>
                </a:solidFill>
                <a:ea typeface="Calibri" panose="020F0502020204030204" pitchFamily="34" charset="0"/>
                <a:cs typeface="Times New Roman" panose="02020603050405020304" pitchFamily="18" charset="0"/>
              </a:rPr>
              <a:t>Where is your money going when you pay $1 for pears? Is the cost really $1?</a:t>
            </a:r>
          </a:p>
        </p:txBody>
      </p:sp>
      <p:sp>
        <p:nvSpPr>
          <p:cNvPr id="20" name="Rectangle 19">
            <a:extLst>
              <a:ext uri="{FF2B5EF4-FFF2-40B4-BE49-F238E27FC236}">
                <a16:creationId xmlns:a16="http://schemas.microsoft.com/office/drawing/2014/main" id="{8A22F93D-C94F-E2F3-1B92-B5C3CEFAEC3F}"/>
              </a:ext>
            </a:extLst>
          </p:cNvPr>
          <p:cNvSpPr/>
          <p:nvPr/>
        </p:nvSpPr>
        <p:spPr>
          <a:xfrm>
            <a:off x="4285128" y="3176706"/>
            <a:ext cx="1611935" cy="32279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Marketing Share</a:t>
            </a:r>
          </a:p>
        </p:txBody>
      </p:sp>
      <p:sp>
        <p:nvSpPr>
          <p:cNvPr id="3" name="Google Shape;515;p9">
            <a:extLst>
              <a:ext uri="{FF2B5EF4-FFF2-40B4-BE49-F238E27FC236}">
                <a16:creationId xmlns:a16="http://schemas.microsoft.com/office/drawing/2014/main" id="{FF775C24-F1F8-1CFD-5BE2-4C7B470DF9B4}"/>
              </a:ext>
            </a:extLst>
          </p:cNvPr>
          <p:cNvSpPr/>
          <p:nvPr/>
        </p:nvSpPr>
        <p:spPr>
          <a:xfrm>
            <a:off x="37566" y="5163"/>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5" name="Google Shape;516;p9">
            <a:extLst>
              <a:ext uri="{FF2B5EF4-FFF2-40B4-BE49-F238E27FC236}">
                <a16:creationId xmlns:a16="http://schemas.microsoft.com/office/drawing/2014/main" id="{D0DFE0A8-99DF-EA97-95A3-2896BDBD333D}"/>
              </a:ext>
            </a:extLst>
          </p:cNvPr>
          <p:cNvSpPr txBox="1"/>
          <p:nvPr/>
        </p:nvSpPr>
        <p:spPr>
          <a:xfrm>
            <a:off x="-356616" y="48666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4" name="Google Shape;89;p1">
            <a:extLst>
              <a:ext uri="{FF2B5EF4-FFF2-40B4-BE49-F238E27FC236}">
                <a16:creationId xmlns:a16="http://schemas.microsoft.com/office/drawing/2014/main" id="{8F9FC063-004F-3E89-1B60-A60F66B47209}"/>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 name="Slide Number Placeholder 2">
            <a:extLst>
              <a:ext uri="{FF2B5EF4-FFF2-40B4-BE49-F238E27FC236}">
                <a16:creationId xmlns:a16="http://schemas.microsoft.com/office/drawing/2014/main" id="{D6602296-74AD-143B-2A9F-2D35ADBDBFD0}"/>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26</a:t>
            </a:fld>
            <a:endParaRPr lang="en-US" dirty="0">
              <a:solidFill>
                <a:schemeClr val="bg1"/>
              </a:solidFill>
            </a:endParaRPr>
          </a:p>
        </p:txBody>
      </p:sp>
      <p:sp>
        <p:nvSpPr>
          <p:cNvPr id="10" name="Footer Placeholder 9">
            <a:extLst>
              <a:ext uri="{FF2B5EF4-FFF2-40B4-BE49-F238E27FC236}">
                <a16:creationId xmlns:a16="http://schemas.microsoft.com/office/drawing/2014/main" id="{50EC3977-33A3-302D-A9C7-4D69D0D50CD8}"/>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8" name="Rectangle 7">
            <a:extLst>
              <a:ext uri="{FF2B5EF4-FFF2-40B4-BE49-F238E27FC236}">
                <a16:creationId xmlns:a16="http://schemas.microsoft.com/office/drawing/2014/main" id="{CC7D6D8D-4E23-0FE4-E759-3FD1969F48DF}"/>
              </a:ext>
            </a:extLst>
          </p:cNvPr>
          <p:cNvSpPr/>
          <p:nvPr/>
        </p:nvSpPr>
        <p:spPr>
          <a:xfrm>
            <a:off x="1825317" y="1533485"/>
            <a:ext cx="1957789" cy="395144"/>
          </a:xfrm>
          <a:prstGeom prst="rect">
            <a:avLst/>
          </a:prstGeom>
          <a:noFill/>
          <a:ln>
            <a:solidFill>
              <a:schemeClr val="accent4">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rPr>
              <a:t>Farmer’s Price</a:t>
            </a:r>
          </a:p>
        </p:txBody>
      </p:sp>
      <p:sp>
        <p:nvSpPr>
          <p:cNvPr id="11" name="Rectangle 10">
            <a:extLst>
              <a:ext uri="{FF2B5EF4-FFF2-40B4-BE49-F238E27FC236}">
                <a16:creationId xmlns:a16="http://schemas.microsoft.com/office/drawing/2014/main" id="{5BFDB9C4-EDD2-F31B-C0A4-764467E3D592}"/>
              </a:ext>
            </a:extLst>
          </p:cNvPr>
          <p:cNvSpPr/>
          <p:nvPr/>
        </p:nvSpPr>
        <p:spPr>
          <a:xfrm>
            <a:off x="805430" y="3110400"/>
            <a:ext cx="1448554"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Farm  Share</a:t>
            </a:r>
          </a:p>
        </p:txBody>
      </p:sp>
      <p:sp>
        <p:nvSpPr>
          <p:cNvPr id="12" name="Rectangle 11">
            <a:extLst>
              <a:ext uri="{FF2B5EF4-FFF2-40B4-BE49-F238E27FC236}">
                <a16:creationId xmlns:a16="http://schemas.microsoft.com/office/drawing/2014/main" id="{87CDC952-209A-4138-2681-B723105FCFEB}"/>
              </a:ext>
            </a:extLst>
          </p:cNvPr>
          <p:cNvSpPr/>
          <p:nvPr/>
        </p:nvSpPr>
        <p:spPr>
          <a:xfrm>
            <a:off x="891242" y="3371538"/>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56</a:t>
            </a:r>
            <a:endParaRPr lang="en-US" sz="1800" b="1" dirty="0">
              <a:solidFill>
                <a:schemeClr val="tx1"/>
              </a:solidFill>
              <a:latin typeface="Calibri" panose="020F0502020204030204" pitchFamily="34" charset="0"/>
              <a:cs typeface="Calibri" panose="020F0502020204030204" pitchFamily="34" charset="0"/>
            </a:endParaRPr>
          </a:p>
        </p:txBody>
      </p:sp>
      <p:pic>
        <p:nvPicPr>
          <p:cNvPr id="31" name="Graphic 30" descr="Cent with solid fill">
            <a:extLst>
              <a:ext uri="{FF2B5EF4-FFF2-40B4-BE49-F238E27FC236}">
                <a16:creationId xmlns:a16="http://schemas.microsoft.com/office/drawing/2014/main" id="{D45CFAC8-84A7-548A-6F94-972DA005F7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56006" y="3410814"/>
            <a:ext cx="220275" cy="220275"/>
          </a:xfrm>
          <a:prstGeom prst="rect">
            <a:avLst/>
          </a:prstGeom>
        </p:spPr>
      </p:pic>
      <p:sp>
        <p:nvSpPr>
          <p:cNvPr id="14" name="Rectangle 13">
            <a:extLst>
              <a:ext uri="{FF2B5EF4-FFF2-40B4-BE49-F238E27FC236}">
                <a16:creationId xmlns:a16="http://schemas.microsoft.com/office/drawing/2014/main" id="{2D1928A1-1CD4-DDD7-7098-14C1F06B1083}"/>
              </a:ext>
            </a:extLst>
          </p:cNvPr>
          <p:cNvSpPr/>
          <p:nvPr/>
        </p:nvSpPr>
        <p:spPr>
          <a:xfrm>
            <a:off x="4530913" y="3477427"/>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44</a:t>
            </a:r>
            <a:endParaRPr lang="en-US" sz="1800" b="1" dirty="0">
              <a:solidFill>
                <a:schemeClr val="tx1"/>
              </a:solidFill>
              <a:latin typeface="Calibri" panose="020F0502020204030204" pitchFamily="34" charset="0"/>
              <a:cs typeface="Calibri" panose="020F0502020204030204" pitchFamily="34" charset="0"/>
            </a:endParaRPr>
          </a:p>
        </p:txBody>
      </p:sp>
      <p:pic>
        <p:nvPicPr>
          <p:cNvPr id="17" name="Graphic 16" descr="Cent with solid fill">
            <a:extLst>
              <a:ext uri="{FF2B5EF4-FFF2-40B4-BE49-F238E27FC236}">
                <a16:creationId xmlns:a16="http://schemas.microsoft.com/office/drawing/2014/main" id="{BC3A285F-9ABE-DC54-FEAF-318D9651350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95677" y="3525668"/>
            <a:ext cx="220275" cy="220275"/>
          </a:xfrm>
          <a:prstGeom prst="rect">
            <a:avLst/>
          </a:prstGeom>
        </p:spPr>
      </p:pic>
      <p:cxnSp>
        <p:nvCxnSpPr>
          <p:cNvPr id="19" name="Straight Connector 18">
            <a:extLst>
              <a:ext uri="{FF2B5EF4-FFF2-40B4-BE49-F238E27FC236}">
                <a16:creationId xmlns:a16="http://schemas.microsoft.com/office/drawing/2014/main" id="{7F5C6F7E-35D6-79D0-3983-34EBB4D8C30A}"/>
              </a:ext>
            </a:extLst>
          </p:cNvPr>
          <p:cNvCxnSpPr/>
          <p:nvPr/>
        </p:nvCxnSpPr>
        <p:spPr>
          <a:xfrm>
            <a:off x="3406589" y="2163290"/>
            <a:ext cx="0" cy="2473007"/>
          </a:xfrm>
          <a:prstGeom prst="line">
            <a:avLst/>
          </a:prstGeom>
          <a:ln>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pic>
        <p:nvPicPr>
          <p:cNvPr id="23" name="Picture 22">
            <a:extLst>
              <a:ext uri="{FF2B5EF4-FFF2-40B4-BE49-F238E27FC236}">
                <a16:creationId xmlns:a16="http://schemas.microsoft.com/office/drawing/2014/main" id="{F0C5E084-0E77-CDB1-D286-E40F9D83762A}"/>
              </a:ext>
            </a:extLst>
          </p:cNvPr>
          <p:cNvPicPr>
            <a:picLocks noChangeAspect="1"/>
          </p:cNvPicPr>
          <p:nvPr/>
        </p:nvPicPr>
        <p:blipFill>
          <a:blip r:embed="rId3"/>
          <a:stretch>
            <a:fillRect/>
          </a:stretch>
        </p:blipFill>
        <p:spPr>
          <a:xfrm>
            <a:off x="6278665" y="2090028"/>
            <a:ext cx="5797267" cy="2577886"/>
          </a:xfrm>
          <a:prstGeom prst="rect">
            <a:avLst/>
          </a:prstGeom>
        </p:spPr>
      </p:pic>
      <p:sp>
        <p:nvSpPr>
          <p:cNvPr id="26" name="Rectangle 25">
            <a:extLst>
              <a:ext uri="{FF2B5EF4-FFF2-40B4-BE49-F238E27FC236}">
                <a16:creationId xmlns:a16="http://schemas.microsoft.com/office/drawing/2014/main" id="{BC494D72-B36B-8376-1499-F139A1790C58}"/>
              </a:ext>
            </a:extLst>
          </p:cNvPr>
          <p:cNvSpPr/>
          <p:nvPr/>
        </p:nvSpPr>
        <p:spPr>
          <a:xfrm>
            <a:off x="10382050" y="3176706"/>
            <a:ext cx="1611935" cy="32279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Marketing Share</a:t>
            </a:r>
          </a:p>
        </p:txBody>
      </p:sp>
      <p:sp>
        <p:nvSpPr>
          <p:cNvPr id="28" name="Rectangle 27">
            <a:extLst>
              <a:ext uri="{FF2B5EF4-FFF2-40B4-BE49-F238E27FC236}">
                <a16:creationId xmlns:a16="http://schemas.microsoft.com/office/drawing/2014/main" id="{6BF50832-C5AC-72A5-9C71-6DB7D9966D0F}"/>
              </a:ext>
            </a:extLst>
          </p:cNvPr>
          <p:cNvSpPr/>
          <p:nvPr/>
        </p:nvSpPr>
        <p:spPr>
          <a:xfrm>
            <a:off x="7922239" y="1533485"/>
            <a:ext cx="1957789" cy="395144"/>
          </a:xfrm>
          <a:prstGeom prst="rect">
            <a:avLst/>
          </a:prstGeom>
          <a:noFill/>
          <a:ln>
            <a:solidFill>
              <a:schemeClr val="accent4">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rPr>
              <a:t>Retail Price</a:t>
            </a:r>
          </a:p>
        </p:txBody>
      </p:sp>
      <p:sp>
        <p:nvSpPr>
          <p:cNvPr id="32" name="Rectangle 31">
            <a:extLst>
              <a:ext uri="{FF2B5EF4-FFF2-40B4-BE49-F238E27FC236}">
                <a16:creationId xmlns:a16="http://schemas.microsoft.com/office/drawing/2014/main" id="{A3DF420D-C685-98DF-AB17-92EC2D6D0DC9}"/>
              </a:ext>
            </a:extLst>
          </p:cNvPr>
          <p:cNvSpPr/>
          <p:nvPr/>
        </p:nvSpPr>
        <p:spPr>
          <a:xfrm>
            <a:off x="6319645" y="2850776"/>
            <a:ext cx="970850" cy="54901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Farm  </a:t>
            </a:r>
          </a:p>
          <a:p>
            <a:pPr algn="ctr"/>
            <a:r>
              <a:rPr lang="en-US" sz="1600" b="1" dirty="0">
                <a:solidFill>
                  <a:schemeClr val="tx1"/>
                </a:solidFill>
                <a:latin typeface="Calibri" panose="020F0502020204030204" pitchFamily="34" charset="0"/>
                <a:cs typeface="Calibri" panose="020F0502020204030204" pitchFamily="34" charset="0"/>
              </a:rPr>
              <a:t>Share</a:t>
            </a:r>
          </a:p>
        </p:txBody>
      </p:sp>
      <p:sp>
        <p:nvSpPr>
          <p:cNvPr id="35" name="Rectangle 34">
            <a:extLst>
              <a:ext uri="{FF2B5EF4-FFF2-40B4-BE49-F238E27FC236}">
                <a16:creationId xmlns:a16="http://schemas.microsoft.com/office/drawing/2014/main" id="{97CAE044-EEAC-C2AE-05CC-BA749256F49D}"/>
              </a:ext>
            </a:extLst>
          </p:cNvPr>
          <p:cNvSpPr/>
          <p:nvPr/>
        </p:nvSpPr>
        <p:spPr>
          <a:xfrm>
            <a:off x="6405458" y="3371538"/>
            <a:ext cx="753036"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22</a:t>
            </a:r>
            <a:endParaRPr lang="en-US" sz="1800" b="1" dirty="0">
              <a:solidFill>
                <a:schemeClr val="tx1"/>
              </a:solidFill>
              <a:latin typeface="Calibri" panose="020F0502020204030204" pitchFamily="34" charset="0"/>
              <a:cs typeface="Calibri" panose="020F0502020204030204" pitchFamily="34" charset="0"/>
            </a:endParaRPr>
          </a:p>
        </p:txBody>
      </p:sp>
      <p:sp>
        <p:nvSpPr>
          <p:cNvPr id="39" name="Rectangle 38">
            <a:extLst>
              <a:ext uri="{FF2B5EF4-FFF2-40B4-BE49-F238E27FC236}">
                <a16:creationId xmlns:a16="http://schemas.microsoft.com/office/drawing/2014/main" id="{3E016DC6-FC35-8B2E-8FD3-9A610BEB0F8C}"/>
              </a:ext>
            </a:extLst>
          </p:cNvPr>
          <p:cNvSpPr/>
          <p:nvPr/>
        </p:nvSpPr>
        <p:spPr>
          <a:xfrm>
            <a:off x="10627835" y="3477427"/>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78</a:t>
            </a:r>
            <a:endParaRPr lang="en-US" sz="1800" b="1" dirty="0">
              <a:solidFill>
                <a:schemeClr val="tx1"/>
              </a:solidFill>
              <a:latin typeface="Calibri" panose="020F0502020204030204" pitchFamily="34" charset="0"/>
              <a:cs typeface="Calibri" panose="020F0502020204030204" pitchFamily="34" charset="0"/>
            </a:endParaRPr>
          </a:p>
        </p:txBody>
      </p:sp>
      <p:pic>
        <p:nvPicPr>
          <p:cNvPr id="41" name="Graphic 40" descr="Cent with solid fill">
            <a:extLst>
              <a:ext uri="{FF2B5EF4-FFF2-40B4-BE49-F238E27FC236}">
                <a16:creationId xmlns:a16="http://schemas.microsoft.com/office/drawing/2014/main" id="{D9C1C9A9-AADA-BD76-776E-6F5C6E78B66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92599" y="3525668"/>
            <a:ext cx="220275" cy="220275"/>
          </a:xfrm>
          <a:prstGeom prst="rect">
            <a:avLst/>
          </a:prstGeom>
        </p:spPr>
      </p:pic>
      <p:cxnSp>
        <p:nvCxnSpPr>
          <p:cNvPr id="43" name="Straight Connector 42">
            <a:extLst>
              <a:ext uri="{FF2B5EF4-FFF2-40B4-BE49-F238E27FC236}">
                <a16:creationId xmlns:a16="http://schemas.microsoft.com/office/drawing/2014/main" id="{B007B8AE-4844-824C-84B8-67BEF3BAB247}"/>
              </a:ext>
            </a:extLst>
          </p:cNvPr>
          <p:cNvCxnSpPr>
            <a:cxnSpLocks/>
          </p:cNvCxnSpPr>
          <p:nvPr/>
        </p:nvCxnSpPr>
        <p:spPr>
          <a:xfrm>
            <a:off x="7324165" y="2163671"/>
            <a:ext cx="0" cy="2473007"/>
          </a:xfrm>
          <a:prstGeom prst="line">
            <a:avLst/>
          </a:prstGeom>
          <a:ln>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pic>
        <p:nvPicPr>
          <p:cNvPr id="9" name="Graphic 8" descr="Cent with solid fill">
            <a:extLst>
              <a:ext uri="{FF2B5EF4-FFF2-40B4-BE49-F238E27FC236}">
                <a16:creationId xmlns:a16="http://schemas.microsoft.com/office/drawing/2014/main" id="{A410925B-6439-0B03-8184-A7EC3C862D6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72311" y="3410814"/>
            <a:ext cx="220275" cy="220275"/>
          </a:xfrm>
          <a:prstGeom prst="rect">
            <a:avLst/>
          </a:prstGeom>
        </p:spPr>
      </p:pic>
      <p:cxnSp>
        <p:nvCxnSpPr>
          <p:cNvPr id="13" name="Straight Connector 12">
            <a:extLst>
              <a:ext uri="{FF2B5EF4-FFF2-40B4-BE49-F238E27FC236}">
                <a16:creationId xmlns:a16="http://schemas.microsoft.com/office/drawing/2014/main" id="{25D1AECC-D3CB-CF62-C9BB-87967F08DA4D}"/>
              </a:ext>
            </a:extLst>
          </p:cNvPr>
          <p:cNvCxnSpPr>
            <a:cxnSpLocks/>
          </p:cNvCxnSpPr>
          <p:nvPr/>
        </p:nvCxnSpPr>
        <p:spPr>
          <a:xfrm>
            <a:off x="3406589" y="2135034"/>
            <a:ext cx="0" cy="2473007"/>
          </a:xfrm>
          <a:prstGeom prst="line">
            <a:avLst/>
          </a:prstGeom>
          <a:ln w="98425">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8E1D8889-6101-5784-1D95-7D1CCB6DD2C4}"/>
              </a:ext>
            </a:extLst>
          </p:cNvPr>
          <p:cNvCxnSpPr>
            <a:cxnSpLocks/>
          </p:cNvCxnSpPr>
          <p:nvPr/>
        </p:nvCxnSpPr>
        <p:spPr>
          <a:xfrm>
            <a:off x="7324165" y="2135034"/>
            <a:ext cx="0" cy="2473007"/>
          </a:xfrm>
          <a:prstGeom prst="line">
            <a:avLst/>
          </a:prstGeom>
          <a:ln w="98425">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5167237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6" name="Picture 5">
            <a:extLst>
              <a:ext uri="{FF2B5EF4-FFF2-40B4-BE49-F238E27FC236}">
                <a16:creationId xmlns:a16="http://schemas.microsoft.com/office/drawing/2014/main" id="{F06F76FE-8D5C-B2CA-E251-11E4D648F942}"/>
              </a:ext>
            </a:extLst>
          </p:cNvPr>
          <p:cNvPicPr>
            <a:picLocks noChangeAspect="1"/>
          </p:cNvPicPr>
          <p:nvPr/>
        </p:nvPicPr>
        <p:blipFill>
          <a:blip r:embed="rId3"/>
          <a:stretch>
            <a:fillRect/>
          </a:stretch>
        </p:blipFill>
        <p:spPr>
          <a:xfrm>
            <a:off x="181743" y="2090028"/>
            <a:ext cx="5797267" cy="2577886"/>
          </a:xfrm>
          <a:prstGeom prst="rect">
            <a:avLst/>
          </a:prstGeom>
        </p:spPr>
      </p:pic>
      <p:sp>
        <p:nvSpPr>
          <p:cNvPr id="22" name="Rectangle 21">
            <a:extLst>
              <a:ext uri="{FF2B5EF4-FFF2-40B4-BE49-F238E27FC236}">
                <a16:creationId xmlns:a16="http://schemas.microsoft.com/office/drawing/2014/main" id="{6845F071-70C8-3A8F-49FF-2255F99FDDBB}"/>
              </a:ext>
            </a:extLst>
          </p:cNvPr>
          <p:cNvSpPr/>
          <p:nvPr/>
        </p:nvSpPr>
        <p:spPr>
          <a:xfrm>
            <a:off x="3051056" y="349717"/>
            <a:ext cx="6048120" cy="899795"/>
          </a:xfrm>
          <a:prstGeom prst="rect">
            <a:avLst/>
          </a:prstGeom>
          <a:solidFill>
            <a:srgbClr val="B9BC4C">
              <a:alpha val="38000"/>
            </a:srgbClr>
          </a:solidFill>
        </p:spPr>
        <p:style>
          <a:lnRef idx="2">
            <a:schemeClr val="accent3">
              <a:shade val="50000"/>
            </a:schemeClr>
          </a:lnRef>
          <a:fillRef idx="1">
            <a:schemeClr val="accent3"/>
          </a:fillRef>
          <a:effectRef idx="0">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b="1" dirty="0">
                <a:solidFill>
                  <a:schemeClr val="tx1"/>
                </a:solidFill>
                <a:ea typeface="Calibri" panose="020F0502020204030204" pitchFamily="34" charset="0"/>
                <a:cs typeface="Times New Roman" panose="02020603050405020304" pitchFamily="18" charset="0"/>
              </a:rPr>
              <a:t>Where is your money going when you pay $1 for green peppers? Is the cost really $1?</a:t>
            </a:r>
          </a:p>
        </p:txBody>
      </p:sp>
      <p:sp>
        <p:nvSpPr>
          <p:cNvPr id="20" name="Rectangle 19">
            <a:extLst>
              <a:ext uri="{FF2B5EF4-FFF2-40B4-BE49-F238E27FC236}">
                <a16:creationId xmlns:a16="http://schemas.microsoft.com/office/drawing/2014/main" id="{8A22F93D-C94F-E2F3-1B92-B5C3CEFAEC3F}"/>
              </a:ext>
            </a:extLst>
          </p:cNvPr>
          <p:cNvSpPr/>
          <p:nvPr/>
        </p:nvSpPr>
        <p:spPr>
          <a:xfrm>
            <a:off x="4285128" y="3176706"/>
            <a:ext cx="1611935" cy="32279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Marketing Share</a:t>
            </a:r>
          </a:p>
        </p:txBody>
      </p:sp>
      <p:sp>
        <p:nvSpPr>
          <p:cNvPr id="3" name="Google Shape;515;p9">
            <a:extLst>
              <a:ext uri="{FF2B5EF4-FFF2-40B4-BE49-F238E27FC236}">
                <a16:creationId xmlns:a16="http://schemas.microsoft.com/office/drawing/2014/main" id="{FF775C24-F1F8-1CFD-5BE2-4C7B470DF9B4}"/>
              </a:ext>
            </a:extLst>
          </p:cNvPr>
          <p:cNvSpPr/>
          <p:nvPr/>
        </p:nvSpPr>
        <p:spPr>
          <a:xfrm>
            <a:off x="37566" y="5163"/>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04</a:t>
            </a:r>
            <a:endParaRPr dirty="0"/>
          </a:p>
        </p:txBody>
      </p:sp>
      <p:sp>
        <p:nvSpPr>
          <p:cNvPr id="5" name="Google Shape;516;p9">
            <a:extLst>
              <a:ext uri="{FF2B5EF4-FFF2-40B4-BE49-F238E27FC236}">
                <a16:creationId xmlns:a16="http://schemas.microsoft.com/office/drawing/2014/main" id="{D0DFE0A8-99DF-EA97-95A3-2896BDBD333D}"/>
              </a:ext>
            </a:extLst>
          </p:cNvPr>
          <p:cNvSpPr txBox="1"/>
          <p:nvPr/>
        </p:nvSpPr>
        <p:spPr>
          <a:xfrm>
            <a:off x="-356616" y="48666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8080"/>
              </a:buClr>
              <a:buSzPts val="1400"/>
              <a:buFont typeface="Calibri"/>
              <a:buNone/>
            </a:pPr>
            <a:r>
              <a:rPr lang="en-US" b="1" dirty="0">
                <a:solidFill>
                  <a:srgbClr val="008080"/>
                </a:solidFill>
                <a:latin typeface="Calibri"/>
                <a:cs typeface="Calibri"/>
                <a:sym typeface="Calibri"/>
              </a:rPr>
              <a:t>Compare</a:t>
            </a:r>
            <a:endParaRPr dirty="0"/>
          </a:p>
        </p:txBody>
      </p:sp>
      <p:sp>
        <p:nvSpPr>
          <p:cNvPr id="4" name="Google Shape;89;p1">
            <a:extLst>
              <a:ext uri="{FF2B5EF4-FFF2-40B4-BE49-F238E27FC236}">
                <a16:creationId xmlns:a16="http://schemas.microsoft.com/office/drawing/2014/main" id="{8F9FC063-004F-3E89-1B60-A60F66B47209}"/>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 name="Slide Number Placeholder 2">
            <a:extLst>
              <a:ext uri="{FF2B5EF4-FFF2-40B4-BE49-F238E27FC236}">
                <a16:creationId xmlns:a16="http://schemas.microsoft.com/office/drawing/2014/main" id="{D6602296-74AD-143B-2A9F-2D35ADBDBFD0}"/>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27</a:t>
            </a:fld>
            <a:endParaRPr lang="en-US" dirty="0">
              <a:solidFill>
                <a:schemeClr val="bg1"/>
              </a:solidFill>
            </a:endParaRPr>
          </a:p>
        </p:txBody>
      </p:sp>
      <p:sp>
        <p:nvSpPr>
          <p:cNvPr id="10" name="Footer Placeholder 9">
            <a:extLst>
              <a:ext uri="{FF2B5EF4-FFF2-40B4-BE49-F238E27FC236}">
                <a16:creationId xmlns:a16="http://schemas.microsoft.com/office/drawing/2014/main" id="{50EC3977-33A3-302D-A9C7-4D69D0D50CD8}"/>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8" name="Rectangle 7">
            <a:extLst>
              <a:ext uri="{FF2B5EF4-FFF2-40B4-BE49-F238E27FC236}">
                <a16:creationId xmlns:a16="http://schemas.microsoft.com/office/drawing/2014/main" id="{CC7D6D8D-4E23-0FE4-E759-3FD1969F48DF}"/>
              </a:ext>
            </a:extLst>
          </p:cNvPr>
          <p:cNvSpPr/>
          <p:nvPr/>
        </p:nvSpPr>
        <p:spPr>
          <a:xfrm>
            <a:off x="1825317" y="1533485"/>
            <a:ext cx="1957789" cy="395144"/>
          </a:xfrm>
          <a:prstGeom prst="rect">
            <a:avLst/>
          </a:prstGeom>
          <a:noFill/>
          <a:ln>
            <a:solidFill>
              <a:schemeClr val="accent4">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rPr>
              <a:t>Farmer’s Price</a:t>
            </a:r>
          </a:p>
        </p:txBody>
      </p:sp>
      <p:sp>
        <p:nvSpPr>
          <p:cNvPr id="11" name="Rectangle 10">
            <a:extLst>
              <a:ext uri="{FF2B5EF4-FFF2-40B4-BE49-F238E27FC236}">
                <a16:creationId xmlns:a16="http://schemas.microsoft.com/office/drawing/2014/main" id="{5BFDB9C4-EDD2-F31B-C0A4-764467E3D592}"/>
              </a:ext>
            </a:extLst>
          </p:cNvPr>
          <p:cNvSpPr/>
          <p:nvPr/>
        </p:nvSpPr>
        <p:spPr>
          <a:xfrm>
            <a:off x="805430" y="3110400"/>
            <a:ext cx="1448554"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Farm  Share</a:t>
            </a:r>
          </a:p>
        </p:txBody>
      </p:sp>
      <p:sp>
        <p:nvSpPr>
          <p:cNvPr id="12" name="Rectangle 11">
            <a:extLst>
              <a:ext uri="{FF2B5EF4-FFF2-40B4-BE49-F238E27FC236}">
                <a16:creationId xmlns:a16="http://schemas.microsoft.com/office/drawing/2014/main" id="{87CDC952-209A-4138-2681-B723105FCFEB}"/>
              </a:ext>
            </a:extLst>
          </p:cNvPr>
          <p:cNvSpPr/>
          <p:nvPr/>
        </p:nvSpPr>
        <p:spPr>
          <a:xfrm>
            <a:off x="891242" y="3371538"/>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43</a:t>
            </a:r>
            <a:endParaRPr lang="en-US" sz="1800" b="1" dirty="0">
              <a:solidFill>
                <a:schemeClr val="tx1"/>
              </a:solidFill>
              <a:latin typeface="Calibri" panose="020F0502020204030204" pitchFamily="34" charset="0"/>
              <a:cs typeface="Calibri" panose="020F0502020204030204" pitchFamily="34" charset="0"/>
            </a:endParaRPr>
          </a:p>
        </p:txBody>
      </p:sp>
      <p:pic>
        <p:nvPicPr>
          <p:cNvPr id="31" name="Graphic 30" descr="Cent with solid fill">
            <a:extLst>
              <a:ext uri="{FF2B5EF4-FFF2-40B4-BE49-F238E27FC236}">
                <a16:creationId xmlns:a16="http://schemas.microsoft.com/office/drawing/2014/main" id="{D45CFAC8-84A7-548A-6F94-972DA005F7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56006" y="3410814"/>
            <a:ext cx="220275" cy="220275"/>
          </a:xfrm>
          <a:prstGeom prst="rect">
            <a:avLst/>
          </a:prstGeom>
        </p:spPr>
      </p:pic>
      <p:sp>
        <p:nvSpPr>
          <p:cNvPr id="14" name="Rectangle 13">
            <a:extLst>
              <a:ext uri="{FF2B5EF4-FFF2-40B4-BE49-F238E27FC236}">
                <a16:creationId xmlns:a16="http://schemas.microsoft.com/office/drawing/2014/main" id="{2D1928A1-1CD4-DDD7-7098-14C1F06B1083}"/>
              </a:ext>
            </a:extLst>
          </p:cNvPr>
          <p:cNvSpPr/>
          <p:nvPr/>
        </p:nvSpPr>
        <p:spPr>
          <a:xfrm>
            <a:off x="4530913" y="3477427"/>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57</a:t>
            </a:r>
            <a:endParaRPr lang="en-US" sz="1800" b="1" dirty="0">
              <a:solidFill>
                <a:schemeClr val="tx1"/>
              </a:solidFill>
              <a:latin typeface="Calibri" panose="020F0502020204030204" pitchFamily="34" charset="0"/>
              <a:cs typeface="Calibri" panose="020F0502020204030204" pitchFamily="34" charset="0"/>
            </a:endParaRPr>
          </a:p>
        </p:txBody>
      </p:sp>
      <p:pic>
        <p:nvPicPr>
          <p:cNvPr id="17" name="Graphic 16" descr="Cent with solid fill">
            <a:extLst>
              <a:ext uri="{FF2B5EF4-FFF2-40B4-BE49-F238E27FC236}">
                <a16:creationId xmlns:a16="http://schemas.microsoft.com/office/drawing/2014/main" id="{BC3A285F-9ABE-DC54-FEAF-318D9651350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95677" y="3525668"/>
            <a:ext cx="220275" cy="220275"/>
          </a:xfrm>
          <a:prstGeom prst="rect">
            <a:avLst/>
          </a:prstGeom>
        </p:spPr>
      </p:pic>
      <p:cxnSp>
        <p:nvCxnSpPr>
          <p:cNvPr id="19" name="Straight Connector 18">
            <a:extLst>
              <a:ext uri="{FF2B5EF4-FFF2-40B4-BE49-F238E27FC236}">
                <a16:creationId xmlns:a16="http://schemas.microsoft.com/office/drawing/2014/main" id="{7F5C6F7E-35D6-79D0-3983-34EBB4D8C30A}"/>
              </a:ext>
            </a:extLst>
          </p:cNvPr>
          <p:cNvCxnSpPr/>
          <p:nvPr/>
        </p:nvCxnSpPr>
        <p:spPr>
          <a:xfrm>
            <a:off x="2653554" y="2135034"/>
            <a:ext cx="0" cy="2473007"/>
          </a:xfrm>
          <a:prstGeom prst="line">
            <a:avLst/>
          </a:prstGeom>
          <a:ln>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pic>
        <p:nvPicPr>
          <p:cNvPr id="23" name="Picture 22">
            <a:extLst>
              <a:ext uri="{FF2B5EF4-FFF2-40B4-BE49-F238E27FC236}">
                <a16:creationId xmlns:a16="http://schemas.microsoft.com/office/drawing/2014/main" id="{F0C5E084-0E77-CDB1-D286-E40F9D83762A}"/>
              </a:ext>
            </a:extLst>
          </p:cNvPr>
          <p:cNvPicPr>
            <a:picLocks noChangeAspect="1"/>
          </p:cNvPicPr>
          <p:nvPr/>
        </p:nvPicPr>
        <p:blipFill>
          <a:blip r:embed="rId3"/>
          <a:stretch>
            <a:fillRect/>
          </a:stretch>
        </p:blipFill>
        <p:spPr>
          <a:xfrm>
            <a:off x="6278665" y="2090028"/>
            <a:ext cx="5797267" cy="2577886"/>
          </a:xfrm>
          <a:prstGeom prst="rect">
            <a:avLst/>
          </a:prstGeom>
        </p:spPr>
      </p:pic>
      <p:sp>
        <p:nvSpPr>
          <p:cNvPr id="26" name="Rectangle 25">
            <a:extLst>
              <a:ext uri="{FF2B5EF4-FFF2-40B4-BE49-F238E27FC236}">
                <a16:creationId xmlns:a16="http://schemas.microsoft.com/office/drawing/2014/main" id="{BC494D72-B36B-8376-1499-F139A1790C58}"/>
              </a:ext>
            </a:extLst>
          </p:cNvPr>
          <p:cNvSpPr/>
          <p:nvPr/>
        </p:nvSpPr>
        <p:spPr>
          <a:xfrm>
            <a:off x="10382050" y="3176706"/>
            <a:ext cx="1611935" cy="32279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Marketing Share</a:t>
            </a:r>
          </a:p>
        </p:txBody>
      </p:sp>
      <p:sp>
        <p:nvSpPr>
          <p:cNvPr id="28" name="Rectangle 27">
            <a:extLst>
              <a:ext uri="{FF2B5EF4-FFF2-40B4-BE49-F238E27FC236}">
                <a16:creationId xmlns:a16="http://schemas.microsoft.com/office/drawing/2014/main" id="{6BF50832-C5AC-72A5-9C71-6DB7D9966D0F}"/>
              </a:ext>
            </a:extLst>
          </p:cNvPr>
          <p:cNvSpPr/>
          <p:nvPr/>
        </p:nvSpPr>
        <p:spPr>
          <a:xfrm>
            <a:off x="7922239" y="1533485"/>
            <a:ext cx="1957789" cy="395144"/>
          </a:xfrm>
          <a:prstGeom prst="rect">
            <a:avLst/>
          </a:prstGeom>
          <a:noFill/>
          <a:ln>
            <a:solidFill>
              <a:schemeClr val="accent4">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solidFill>
                  <a:schemeClr val="tx1"/>
                </a:solidFill>
              </a:rPr>
              <a:t>Retail Price</a:t>
            </a:r>
          </a:p>
        </p:txBody>
      </p:sp>
      <p:sp>
        <p:nvSpPr>
          <p:cNvPr id="32" name="Rectangle 31">
            <a:extLst>
              <a:ext uri="{FF2B5EF4-FFF2-40B4-BE49-F238E27FC236}">
                <a16:creationId xmlns:a16="http://schemas.microsoft.com/office/drawing/2014/main" id="{A3DF420D-C685-98DF-AB17-92EC2D6D0DC9}"/>
              </a:ext>
            </a:extLst>
          </p:cNvPr>
          <p:cNvSpPr/>
          <p:nvPr/>
        </p:nvSpPr>
        <p:spPr>
          <a:xfrm>
            <a:off x="6319645" y="2850776"/>
            <a:ext cx="970850" cy="549018"/>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Calibri" panose="020F0502020204030204" pitchFamily="34" charset="0"/>
                <a:cs typeface="Calibri" panose="020F0502020204030204" pitchFamily="34" charset="0"/>
              </a:rPr>
              <a:t>Farm  </a:t>
            </a:r>
          </a:p>
          <a:p>
            <a:pPr algn="ctr"/>
            <a:r>
              <a:rPr lang="en-US" sz="1600" b="1" dirty="0">
                <a:solidFill>
                  <a:schemeClr val="tx1"/>
                </a:solidFill>
                <a:latin typeface="Calibri" panose="020F0502020204030204" pitchFamily="34" charset="0"/>
                <a:cs typeface="Calibri" panose="020F0502020204030204" pitchFamily="34" charset="0"/>
              </a:rPr>
              <a:t>Share</a:t>
            </a:r>
          </a:p>
        </p:txBody>
      </p:sp>
      <p:sp>
        <p:nvSpPr>
          <p:cNvPr id="35" name="Rectangle 34">
            <a:extLst>
              <a:ext uri="{FF2B5EF4-FFF2-40B4-BE49-F238E27FC236}">
                <a16:creationId xmlns:a16="http://schemas.microsoft.com/office/drawing/2014/main" id="{97CAE044-EEAC-C2AE-05CC-BA749256F49D}"/>
              </a:ext>
            </a:extLst>
          </p:cNvPr>
          <p:cNvSpPr/>
          <p:nvPr/>
        </p:nvSpPr>
        <p:spPr>
          <a:xfrm>
            <a:off x="6405458" y="3371538"/>
            <a:ext cx="753036"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23</a:t>
            </a:r>
            <a:endParaRPr lang="en-US" sz="1800" b="1" dirty="0">
              <a:solidFill>
                <a:schemeClr val="tx1"/>
              </a:solidFill>
              <a:latin typeface="Calibri" panose="020F0502020204030204" pitchFamily="34" charset="0"/>
              <a:cs typeface="Calibri" panose="020F0502020204030204" pitchFamily="34" charset="0"/>
            </a:endParaRPr>
          </a:p>
        </p:txBody>
      </p:sp>
      <p:sp>
        <p:nvSpPr>
          <p:cNvPr id="39" name="Rectangle 38">
            <a:extLst>
              <a:ext uri="{FF2B5EF4-FFF2-40B4-BE49-F238E27FC236}">
                <a16:creationId xmlns:a16="http://schemas.microsoft.com/office/drawing/2014/main" id="{3E016DC6-FC35-8B2E-8FD3-9A610BEB0F8C}"/>
              </a:ext>
            </a:extLst>
          </p:cNvPr>
          <p:cNvSpPr/>
          <p:nvPr/>
        </p:nvSpPr>
        <p:spPr>
          <a:xfrm>
            <a:off x="10627835" y="3477427"/>
            <a:ext cx="1120647" cy="289394"/>
          </a:xfrm>
          <a:prstGeom prst="rect">
            <a:avLst/>
          </a:prstGeom>
          <a:solidFill>
            <a:schemeClr val="accent4">
              <a:lumMod val="20000"/>
              <a:lumOff val="8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cs typeface="Calibri" panose="020F0502020204030204" pitchFamily="34" charset="0"/>
              </a:rPr>
              <a:t>77</a:t>
            </a:r>
            <a:endParaRPr lang="en-US" sz="1800" b="1" dirty="0">
              <a:solidFill>
                <a:schemeClr val="tx1"/>
              </a:solidFill>
              <a:latin typeface="Calibri" panose="020F0502020204030204" pitchFamily="34" charset="0"/>
              <a:cs typeface="Calibri" panose="020F0502020204030204" pitchFamily="34" charset="0"/>
            </a:endParaRPr>
          </a:p>
        </p:txBody>
      </p:sp>
      <p:pic>
        <p:nvPicPr>
          <p:cNvPr id="41" name="Graphic 40" descr="Cent with solid fill">
            <a:extLst>
              <a:ext uri="{FF2B5EF4-FFF2-40B4-BE49-F238E27FC236}">
                <a16:creationId xmlns:a16="http://schemas.microsoft.com/office/drawing/2014/main" id="{D9C1C9A9-AADA-BD76-776E-6F5C6E78B66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92599" y="3525668"/>
            <a:ext cx="220275" cy="220275"/>
          </a:xfrm>
          <a:prstGeom prst="rect">
            <a:avLst/>
          </a:prstGeom>
        </p:spPr>
      </p:pic>
      <p:cxnSp>
        <p:nvCxnSpPr>
          <p:cNvPr id="43" name="Straight Connector 42">
            <a:extLst>
              <a:ext uri="{FF2B5EF4-FFF2-40B4-BE49-F238E27FC236}">
                <a16:creationId xmlns:a16="http://schemas.microsoft.com/office/drawing/2014/main" id="{B007B8AE-4844-824C-84B8-67BEF3BAB247}"/>
              </a:ext>
            </a:extLst>
          </p:cNvPr>
          <p:cNvCxnSpPr>
            <a:cxnSpLocks/>
          </p:cNvCxnSpPr>
          <p:nvPr/>
        </p:nvCxnSpPr>
        <p:spPr>
          <a:xfrm>
            <a:off x="7324165" y="2163671"/>
            <a:ext cx="0" cy="2473007"/>
          </a:xfrm>
          <a:prstGeom prst="line">
            <a:avLst/>
          </a:prstGeom>
          <a:ln>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pic>
        <p:nvPicPr>
          <p:cNvPr id="9" name="Graphic 8" descr="Cent with solid fill">
            <a:extLst>
              <a:ext uri="{FF2B5EF4-FFF2-40B4-BE49-F238E27FC236}">
                <a16:creationId xmlns:a16="http://schemas.microsoft.com/office/drawing/2014/main" id="{A410925B-6439-0B03-8184-A7EC3C862D6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72311" y="3410814"/>
            <a:ext cx="220275" cy="220275"/>
          </a:xfrm>
          <a:prstGeom prst="rect">
            <a:avLst/>
          </a:prstGeom>
        </p:spPr>
      </p:pic>
      <p:cxnSp>
        <p:nvCxnSpPr>
          <p:cNvPr id="13" name="Straight Connector 12">
            <a:extLst>
              <a:ext uri="{FF2B5EF4-FFF2-40B4-BE49-F238E27FC236}">
                <a16:creationId xmlns:a16="http://schemas.microsoft.com/office/drawing/2014/main" id="{072A35E6-2659-640D-026F-55C7020CCE5E}"/>
              </a:ext>
            </a:extLst>
          </p:cNvPr>
          <p:cNvCxnSpPr>
            <a:cxnSpLocks/>
          </p:cNvCxnSpPr>
          <p:nvPr/>
        </p:nvCxnSpPr>
        <p:spPr>
          <a:xfrm>
            <a:off x="2653554" y="2135034"/>
            <a:ext cx="0" cy="2473007"/>
          </a:xfrm>
          <a:prstGeom prst="line">
            <a:avLst/>
          </a:prstGeom>
          <a:ln w="98425">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1A8643F1-1528-F78D-B768-5D9B35B7708F}"/>
              </a:ext>
            </a:extLst>
          </p:cNvPr>
          <p:cNvCxnSpPr>
            <a:cxnSpLocks/>
          </p:cNvCxnSpPr>
          <p:nvPr/>
        </p:nvCxnSpPr>
        <p:spPr>
          <a:xfrm>
            <a:off x="7317388" y="2163290"/>
            <a:ext cx="0" cy="2473007"/>
          </a:xfrm>
          <a:prstGeom prst="line">
            <a:avLst/>
          </a:prstGeom>
          <a:ln w="98425">
            <a:solidFill>
              <a:schemeClr val="accent4">
                <a:lumMod val="20000"/>
                <a:lumOff val="80000"/>
              </a:schemeClr>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5217125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Google Shape;338;p5">
            <a:extLst>
              <a:ext uri="{FF2B5EF4-FFF2-40B4-BE49-F238E27FC236}">
                <a16:creationId xmlns:a16="http://schemas.microsoft.com/office/drawing/2014/main" id="{00FB0A71-86ED-7D6F-93EE-E7DF9EB2F2BF}"/>
              </a:ext>
            </a:extLst>
          </p:cNvPr>
          <p:cNvSpPr/>
          <p:nvPr/>
        </p:nvSpPr>
        <p:spPr>
          <a:xfrm>
            <a:off x="-6594" y="8364"/>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800"/>
              <a:buFont typeface="Calibri"/>
              <a:buNone/>
            </a:pPr>
            <a:r>
              <a:rPr lang="en-US" sz="2800" b="1" i="0" u="none" strike="noStrike" cap="none" dirty="0">
                <a:solidFill>
                  <a:srgbClr val="FFFFFF"/>
                </a:solidFill>
                <a:latin typeface="Calibri"/>
                <a:ea typeface="Calibri"/>
                <a:cs typeface="Calibri"/>
                <a:sym typeface="Calibri"/>
              </a:rPr>
              <a:t>05</a:t>
            </a:r>
            <a:endParaRPr dirty="0"/>
          </a:p>
        </p:txBody>
      </p:sp>
      <p:sp>
        <p:nvSpPr>
          <p:cNvPr id="8" name="Google Shape;339;p5">
            <a:extLst>
              <a:ext uri="{FF2B5EF4-FFF2-40B4-BE49-F238E27FC236}">
                <a16:creationId xmlns:a16="http://schemas.microsoft.com/office/drawing/2014/main" id="{45136E1B-66AD-E090-4FBD-EBFD12FB685A}"/>
              </a:ext>
            </a:extLst>
          </p:cNvPr>
          <p:cNvSpPr txBox="1"/>
          <p:nvPr/>
        </p:nvSpPr>
        <p:spPr>
          <a:xfrm>
            <a:off x="-175543" y="48649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1400"/>
              <a:buFont typeface="Calibri"/>
              <a:buNone/>
            </a:pPr>
            <a:r>
              <a:rPr lang="en-US" b="1" dirty="0">
                <a:solidFill>
                  <a:srgbClr val="FF0000"/>
                </a:solidFill>
                <a:latin typeface="Calibri"/>
                <a:cs typeface="Calibri"/>
                <a:sym typeface="Calibri"/>
              </a:rPr>
              <a:t>Data Automation</a:t>
            </a:r>
            <a:endParaRPr dirty="0"/>
          </a:p>
        </p:txBody>
      </p:sp>
      <p:sp>
        <p:nvSpPr>
          <p:cNvPr id="16" name="Rectangle 15">
            <a:extLst>
              <a:ext uri="{FF2B5EF4-FFF2-40B4-BE49-F238E27FC236}">
                <a16:creationId xmlns:a16="http://schemas.microsoft.com/office/drawing/2014/main" id="{0FA04DDE-ECAA-4E73-BDE9-0C3A0C3E579F}"/>
              </a:ext>
            </a:extLst>
          </p:cNvPr>
          <p:cNvSpPr/>
          <p:nvPr/>
        </p:nvSpPr>
        <p:spPr>
          <a:xfrm>
            <a:off x="1675145" y="143038"/>
            <a:ext cx="10061554" cy="4424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2400" b="1">
                <a:solidFill>
                  <a:schemeClr val="tx1"/>
                </a:solidFill>
                <a:latin typeface="Calibri"/>
                <a:cs typeface="Calibri"/>
              </a:rPr>
              <a:t>The need for automation to collect </a:t>
            </a:r>
            <a:r>
              <a:rPr lang="en-US" sz="2400" b="1" dirty="0">
                <a:solidFill>
                  <a:schemeClr val="tx1"/>
                </a:solidFill>
                <a:latin typeface="Calibri"/>
                <a:cs typeface="Calibri"/>
              </a:rPr>
              <a:t>product prices from archived website data</a:t>
            </a:r>
            <a:endParaRPr lang="en-US" dirty="0">
              <a:solidFill>
                <a:schemeClr val="tx1"/>
              </a:solidFill>
            </a:endParaRPr>
          </a:p>
        </p:txBody>
      </p:sp>
      <p:sp>
        <p:nvSpPr>
          <p:cNvPr id="3" name="Google Shape;89;p1">
            <a:extLst>
              <a:ext uri="{FF2B5EF4-FFF2-40B4-BE49-F238E27FC236}">
                <a16:creationId xmlns:a16="http://schemas.microsoft.com/office/drawing/2014/main" id="{0083DC6B-B6FE-5939-37F1-62D26ABD2198}"/>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 name="Slide Number Placeholder 2">
            <a:extLst>
              <a:ext uri="{FF2B5EF4-FFF2-40B4-BE49-F238E27FC236}">
                <a16:creationId xmlns:a16="http://schemas.microsoft.com/office/drawing/2014/main" id="{540BCE73-BFC8-4D35-B866-906C02DC2478}"/>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28</a:t>
            </a:fld>
            <a:endParaRPr lang="en-US" dirty="0">
              <a:solidFill>
                <a:schemeClr val="bg1"/>
              </a:solidFill>
            </a:endParaRPr>
          </a:p>
        </p:txBody>
      </p:sp>
      <p:sp>
        <p:nvSpPr>
          <p:cNvPr id="9" name="Footer Placeholder 9">
            <a:extLst>
              <a:ext uri="{FF2B5EF4-FFF2-40B4-BE49-F238E27FC236}">
                <a16:creationId xmlns:a16="http://schemas.microsoft.com/office/drawing/2014/main" id="{BD95A33D-7645-C733-3AB4-D917C76D9B4D}"/>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pic>
        <p:nvPicPr>
          <p:cNvPr id="10" name="Picture 10" descr="Graphical user interface&#10;&#10;Description automatically generated">
            <a:extLst>
              <a:ext uri="{FF2B5EF4-FFF2-40B4-BE49-F238E27FC236}">
                <a16:creationId xmlns:a16="http://schemas.microsoft.com/office/drawing/2014/main" id="{1C1A0577-4C80-47F5-B309-1E3A453DB571}"/>
              </a:ext>
            </a:extLst>
          </p:cNvPr>
          <p:cNvPicPr>
            <a:picLocks noChangeAspect="1"/>
          </p:cNvPicPr>
          <p:nvPr/>
        </p:nvPicPr>
        <p:blipFill>
          <a:blip r:embed="rId3"/>
          <a:stretch>
            <a:fillRect/>
          </a:stretch>
        </p:blipFill>
        <p:spPr>
          <a:xfrm>
            <a:off x="3683620" y="791534"/>
            <a:ext cx="6590370" cy="2803077"/>
          </a:xfrm>
          <a:prstGeom prst="rect">
            <a:avLst/>
          </a:prstGeom>
        </p:spPr>
      </p:pic>
      <p:sp>
        <p:nvSpPr>
          <p:cNvPr id="11" name="TextBox 10">
            <a:extLst>
              <a:ext uri="{FF2B5EF4-FFF2-40B4-BE49-F238E27FC236}">
                <a16:creationId xmlns:a16="http://schemas.microsoft.com/office/drawing/2014/main" id="{EB7FA982-7EFE-3C4B-568C-5EC21E539969}"/>
              </a:ext>
            </a:extLst>
          </p:cNvPr>
          <p:cNvSpPr txBox="1"/>
          <p:nvPr/>
        </p:nvSpPr>
        <p:spPr>
          <a:xfrm>
            <a:off x="278780" y="827049"/>
            <a:ext cx="3363951"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444444"/>
                </a:solidFill>
                <a:latin typeface="Roboto"/>
                <a:ea typeface="Roboto"/>
              </a:rPr>
              <a:t>The </a:t>
            </a:r>
            <a:r>
              <a:rPr lang="en-US" dirty="0" err="1">
                <a:solidFill>
                  <a:srgbClr val="444444"/>
                </a:solidFill>
                <a:latin typeface="Roboto"/>
                <a:ea typeface="Roboto"/>
              </a:rPr>
              <a:t>Wayback</a:t>
            </a:r>
            <a:r>
              <a:rPr lang="en-US" dirty="0">
                <a:solidFill>
                  <a:srgbClr val="444444"/>
                </a:solidFill>
                <a:latin typeface="Roboto"/>
                <a:ea typeface="Roboto"/>
              </a:rPr>
              <a:t> Machine is a digital archive of the World Wide Web founded by the Internet Archive.</a:t>
            </a:r>
          </a:p>
          <a:p>
            <a:endParaRPr lang="en-US" dirty="0">
              <a:solidFill>
                <a:srgbClr val="444444"/>
              </a:solidFill>
              <a:latin typeface="Roboto"/>
              <a:ea typeface="Roboto"/>
            </a:endParaRPr>
          </a:p>
          <a:p>
            <a:r>
              <a:rPr lang="en-US" u="sng" dirty="0">
                <a:solidFill>
                  <a:srgbClr val="444444"/>
                </a:solidFill>
                <a:latin typeface="Roboto"/>
                <a:ea typeface="Roboto"/>
              </a:rPr>
              <a:t>Challenges</a:t>
            </a:r>
          </a:p>
          <a:p>
            <a:pPr marL="285750" indent="-285750">
              <a:buChar char="•"/>
            </a:pPr>
            <a:r>
              <a:rPr lang="en-US" dirty="0">
                <a:solidFill>
                  <a:srgbClr val="444444"/>
                </a:solidFill>
                <a:latin typeface="Roboto"/>
                <a:ea typeface="Roboto"/>
              </a:rPr>
              <a:t>Not all website data is captured</a:t>
            </a:r>
          </a:p>
          <a:p>
            <a:pPr marL="285750" indent="-285750">
              <a:buChar char="•"/>
            </a:pPr>
            <a:r>
              <a:rPr lang="en-US" dirty="0">
                <a:solidFill>
                  <a:srgbClr val="444444"/>
                </a:solidFill>
                <a:latin typeface="Roboto"/>
                <a:ea typeface="Roboto"/>
              </a:rPr>
              <a:t>Does not work with all websites</a:t>
            </a:r>
          </a:p>
        </p:txBody>
      </p:sp>
      <p:pic>
        <p:nvPicPr>
          <p:cNvPr id="15" name="Picture 16">
            <a:extLst>
              <a:ext uri="{FF2B5EF4-FFF2-40B4-BE49-F238E27FC236}">
                <a16:creationId xmlns:a16="http://schemas.microsoft.com/office/drawing/2014/main" id="{B6CCA8AD-A368-01C6-E5C7-A0B66A89591D}"/>
              </a:ext>
            </a:extLst>
          </p:cNvPr>
          <p:cNvPicPr>
            <a:picLocks noChangeAspect="1"/>
          </p:cNvPicPr>
          <p:nvPr/>
        </p:nvPicPr>
        <p:blipFill>
          <a:blip r:embed="rId4"/>
          <a:stretch>
            <a:fillRect/>
          </a:stretch>
        </p:blipFill>
        <p:spPr>
          <a:xfrm>
            <a:off x="3683620" y="3816367"/>
            <a:ext cx="6469565" cy="1362586"/>
          </a:xfrm>
          <a:prstGeom prst="rect">
            <a:avLst/>
          </a:prstGeom>
        </p:spPr>
      </p:pic>
      <p:sp>
        <p:nvSpPr>
          <p:cNvPr id="17" name="TextBox 16">
            <a:extLst>
              <a:ext uri="{FF2B5EF4-FFF2-40B4-BE49-F238E27FC236}">
                <a16:creationId xmlns:a16="http://schemas.microsoft.com/office/drawing/2014/main" id="{E561186D-7D54-FEE3-BAF4-8CD9C6DBF22B}"/>
              </a:ext>
            </a:extLst>
          </p:cNvPr>
          <p:cNvSpPr txBox="1"/>
          <p:nvPr/>
        </p:nvSpPr>
        <p:spPr>
          <a:xfrm>
            <a:off x="9961754" y="4432608"/>
            <a:ext cx="180278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Example: Iowa Food Coop vs </a:t>
            </a:r>
            <a:r>
              <a:rPr lang="en-US" dirty="0" err="1"/>
              <a:t>Hyvee</a:t>
            </a:r>
          </a:p>
        </p:txBody>
      </p:sp>
      <p:pic>
        <p:nvPicPr>
          <p:cNvPr id="18" name="Picture 18" descr="Chart, histogram&#10;&#10;Description automatically generated">
            <a:extLst>
              <a:ext uri="{FF2B5EF4-FFF2-40B4-BE49-F238E27FC236}">
                <a16:creationId xmlns:a16="http://schemas.microsoft.com/office/drawing/2014/main" id="{E86D39BE-E037-6340-4E90-30BE86C9DC55}"/>
              </a:ext>
            </a:extLst>
          </p:cNvPr>
          <p:cNvPicPr>
            <a:picLocks noChangeAspect="1"/>
          </p:cNvPicPr>
          <p:nvPr/>
        </p:nvPicPr>
        <p:blipFill>
          <a:blip r:embed="rId5"/>
          <a:stretch>
            <a:fillRect/>
          </a:stretch>
        </p:blipFill>
        <p:spPr>
          <a:xfrm>
            <a:off x="3646448" y="5168587"/>
            <a:ext cx="6469565" cy="1046361"/>
          </a:xfrm>
          <a:prstGeom prst="rect">
            <a:avLst/>
          </a:prstGeom>
        </p:spPr>
      </p:pic>
      <p:sp>
        <p:nvSpPr>
          <p:cNvPr id="19" name="TextBox 18">
            <a:extLst>
              <a:ext uri="{FF2B5EF4-FFF2-40B4-BE49-F238E27FC236}">
                <a16:creationId xmlns:a16="http://schemas.microsoft.com/office/drawing/2014/main" id="{5F50C7F5-CBE3-60CE-0933-EE5C3134305B}"/>
              </a:ext>
            </a:extLst>
          </p:cNvPr>
          <p:cNvSpPr txBox="1"/>
          <p:nvPr/>
        </p:nvSpPr>
        <p:spPr>
          <a:xfrm>
            <a:off x="3683620" y="5170449"/>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Iowa Food Coop</a:t>
            </a:r>
          </a:p>
        </p:txBody>
      </p:sp>
      <p:sp>
        <p:nvSpPr>
          <p:cNvPr id="20" name="TextBox 19">
            <a:extLst>
              <a:ext uri="{FF2B5EF4-FFF2-40B4-BE49-F238E27FC236}">
                <a16:creationId xmlns:a16="http://schemas.microsoft.com/office/drawing/2014/main" id="{026A04DA-E36B-8231-874A-FEA3CEF7425A}"/>
              </a:ext>
            </a:extLst>
          </p:cNvPr>
          <p:cNvSpPr txBox="1"/>
          <p:nvPr/>
        </p:nvSpPr>
        <p:spPr>
          <a:xfrm>
            <a:off x="3683620" y="6220521"/>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Hyvee</a:t>
            </a:r>
          </a:p>
        </p:txBody>
      </p:sp>
    </p:spTree>
    <p:extLst>
      <p:ext uri="{BB962C8B-B14F-4D97-AF65-F5344CB8AC3E}">
        <p14:creationId xmlns:p14="http://schemas.microsoft.com/office/powerpoint/2010/main" val="23764873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Google Shape;338;p5">
            <a:extLst>
              <a:ext uri="{FF2B5EF4-FFF2-40B4-BE49-F238E27FC236}">
                <a16:creationId xmlns:a16="http://schemas.microsoft.com/office/drawing/2014/main" id="{00FB0A71-86ED-7D6F-93EE-E7DF9EB2F2BF}"/>
              </a:ext>
            </a:extLst>
          </p:cNvPr>
          <p:cNvSpPr/>
          <p:nvPr/>
        </p:nvSpPr>
        <p:spPr>
          <a:xfrm>
            <a:off x="-6594" y="8364"/>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800"/>
              <a:buFont typeface="Calibri"/>
              <a:buNone/>
            </a:pPr>
            <a:r>
              <a:rPr lang="en-US" sz="2800" b="1" i="0" u="none" strike="noStrike" cap="none" dirty="0">
                <a:solidFill>
                  <a:srgbClr val="FFFFFF"/>
                </a:solidFill>
                <a:latin typeface="Calibri"/>
                <a:ea typeface="Calibri"/>
                <a:cs typeface="Calibri"/>
                <a:sym typeface="Calibri"/>
              </a:rPr>
              <a:t>05</a:t>
            </a:r>
            <a:endParaRPr dirty="0"/>
          </a:p>
        </p:txBody>
      </p:sp>
      <p:sp>
        <p:nvSpPr>
          <p:cNvPr id="8" name="Google Shape;339;p5">
            <a:extLst>
              <a:ext uri="{FF2B5EF4-FFF2-40B4-BE49-F238E27FC236}">
                <a16:creationId xmlns:a16="http://schemas.microsoft.com/office/drawing/2014/main" id="{45136E1B-66AD-E090-4FBD-EBFD12FB685A}"/>
              </a:ext>
            </a:extLst>
          </p:cNvPr>
          <p:cNvSpPr txBox="1"/>
          <p:nvPr/>
        </p:nvSpPr>
        <p:spPr>
          <a:xfrm>
            <a:off x="-175543" y="48649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1400"/>
              <a:buFont typeface="Calibri"/>
              <a:buNone/>
            </a:pPr>
            <a:r>
              <a:rPr lang="en-US" b="1" dirty="0">
                <a:solidFill>
                  <a:srgbClr val="FF0000"/>
                </a:solidFill>
                <a:latin typeface="Calibri"/>
                <a:cs typeface="Calibri"/>
                <a:sym typeface="Calibri"/>
              </a:rPr>
              <a:t>Data Automation</a:t>
            </a:r>
            <a:endParaRPr dirty="0"/>
          </a:p>
        </p:txBody>
      </p:sp>
      <p:sp>
        <p:nvSpPr>
          <p:cNvPr id="16" name="Rectangle 15">
            <a:extLst>
              <a:ext uri="{FF2B5EF4-FFF2-40B4-BE49-F238E27FC236}">
                <a16:creationId xmlns:a16="http://schemas.microsoft.com/office/drawing/2014/main" id="{0FA04DDE-ECAA-4E73-BDE9-0C3A0C3E579F}"/>
              </a:ext>
            </a:extLst>
          </p:cNvPr>
          <p:cNvSpPr/>
          <p:nvPr/>
        </p:nvSpPr>
        <p:spPr>
          <a:xfrm>
            <a:off x="1467680" y="198794"/>
            <a:ext cx="9999531" cy="4424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2400" b="1" dirty="0">
                <a:solidFill>
                  <a:schemeClr val="tx1"/>
                </a:solidFill>
                <a:latin typeface="Calibri"/>
                <a:cs typeface="Calibri"/>
              </a:rPr>
              <a:t>How to scrape Walmart product information using Python and Postman API</a:t>
            </a:r>
          </a:p>
        </p:txBody>
      </p:sp>
      <p:sp>
        <p:nvSpPr>
          <p:cNvPr id="3" name="Google Shape;89;p1">
            <a:extLst>
              <a:ext uri="{FF2B5EF4-FFF2-40B4-BE49-F238E27FC236}">
                <a16:creationId xmlns:a16="http://schemas.microsoft.com/office/drawing/2014/main" id="{0083DC6B-B6FE-5939-37F1-62D26ABD2198}"/>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 name="Slide Number Placeholder 2">
            <a:extLst>
              <a:ext uri="{FF2B5EF4-FFF2-40B4-BE49-F238E27FC236}">
                <a16:creationId xmlns:a16="http://schemas.microsoft.com/office/drawing/2014/main" id="{540BCE73-BFC8-4D35-B866-906C02DC2478}"/>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29</a:t>
            </a:fld>
            <a:endParaRPr lang="en-US" dirty="0">
              <a:solidFill>
                <a:schemeClr val="bg1"/>
              </a:solidFill>
            </a:endParaRPr>
          </a:p>
        </p:txBody>
      </p:sp>
      <p:sp>
        <p:nvSpPr>
          <p:cNvPr id="9" name="Footer Placeholder 9">
            <a:extLst>
              <a:ext uri="{FF2B5EF4-FFF2-40B4-BE49-F238E27FC236}">
                <a16:creationId xmlns:a16="http://schemas.microsoft.com/office/drawing/2014/main" id="{BD95A33D-7645-C733-3AB4-D917C76D9B4D}"/>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pic>
        <p:nvPicPr>
          <p:cNvPr id="2" name="Picture 3" descr="Graphical user interface, application&#10;&#10;Description automatically generated">
            <a:extLst>
              <a:ext uri="{FF2B5EF4-FFF2-40B4-BE49-F238E27FC236}">
                <a16:creationId xmlns:a16="http://schemas.microsoft.com/office/drawing/2014/main" id="{9ACD8E67-5149-7BB7-32B1-F9411EDC7980}"/>
              </a:ext>
            </a:extLst>
          </p:cNvPr>
          <p:cNvPicPr>
            <a:picLocks noChangeAspect="1"/>
          </p:cNvPicPr>
          <p:nvPr/>
        </p:nvPicPr>
        <p:blipFill>
          <a:blip r:embed="rId3"/>
          <a:stretch>
            <a:fillRect/>
          </a:stretch>
        </p:blipFill>
        <p:spPr>
          <a:xfrm>
            <a:off x="4087633" y="1455962"/>
            <a:ext cx="8006314" cy="1761571"/>
          </a:xfrm>
          <a:prstGeom prst="rect">
            <a:avLst/>
          </a:prstGeom>
        </p:spPr>
      </p:pic>
      <p:pic>
        <p:nvPicPr>
          <p:cNvPr id="4" name="Picture 6" descr="Text&#10;&#10;Description automatically generated">
            <a:extLst>
              <a:ext uri="{FF2B5EF4-FFF2-40B4-BE49-F238E27FC236}">
                <a16:creationId xmlns:a16="http://schemas.microsoft.com/office/drawing/2014/main" id="{C0477924-F56E-EDEE-2413-0D83CEC75E02}"/>
              </a:ext>
            </a:extLst>
          </p:cNvPr>
          <p:cNvPicPr>
            <a:picLocks noChangeAspect="1"/>
          </p:cNvPicPr>
          <p:nvPr/>
        </p:nvPicPr>
        <p:blipFill>
          <a:blip r:embed="rId4"/>
          <a:stretch>
            <a:fillRect/>
          </a:stretch>
        </p:blipFill>
        <p:spPr>
          <a:xfrm>
            <a:off x="1492230" y="3747572"/>
            <a:ext cx="3290229" cy="2148628"/>
          </a:xfrm>
          <a:prstGeom prst="rect">
            <a:avLst/>
          </a:prstGeom>
        </p:spPr>
      </p:pic>
      <p:sp>
        <p:nvSpPr>
          <p:cNvPr id="7" name="TextBox 6">
            <a:extLst>
              <a:ext uri="{FF2B5EF4-FFF2-40B4-BE49-F238E27FC236}">
                <a16:creationId xmlns:a16="http://schemas.microsoft.com/office/drawing/2014/main" id="{F05F57A6-5E78-F153-B856-93F4265BDC89}"/>
              </a:ext>
            </a:extLst>
          </p:cNvPr>
          <p:cNvSpPr txBox="1"/>
          <p:nvPr/>
        </p:nvSpPr>
        <p:spPr>
          <a:xfrm>
            <a:off x="75313" y="1425901"/>
            <a:ext cx="3831729" cy="1384995"/>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Calibri"/>
                <a:cs typeface="Calibri"/>
              </a:rPr>
              <a:t>Steps to get the information from product page using Postman API:</a:t>
            </a:r>
          </a:p>
          <a:p>
            <a:pPr marL="342900" lvl="2" indent="-342900">
              <a:buAutoNum type="arabicPeriod"/>
            </a:pPr>
            <a:endParaRPr lang="en-US" sz="1200" dirty="0">
              <a:latin typeface="Calibri"/>
              <a:cs typeface="Calibri"/>
            </a:endParaRPr>
          </a:p>
          <a:p>
            <a:r>
              <a:rPr lang="en-US" sz="1200">
                <a:latin typeface="Calibri"/>
                <a:cs typeface="Calibri"/>
              </a:rPr>
              <a:t>1. </a:t>
            </a:r>
            <a:r>
              <a:rPr lang="en-US" sz="1200" dirty="0">
                <a:latin typeface="Calibri"/>
                <a:cs typeface="Calibri"/>
              </a:rPr>
              <a:t>Navigate to product page. For example: Walmart.com</a:t>
            </a:r>
            <a:endParaRPr lang="en-US" sz="1200">
              <a:latin typeface="Calibri"/>
              <a:cs typeface="Calibri"/>
            </a:endParaRPr>
          </a:p>
          <a:p>
            <a:pPr marL="342900" indent="-342900">
              <a:buAutoNum type="arabicPeriod"/>
            </a:pPr>
            <a:endParaRPr lang="en-US" sz="1200" dirty="0">
              <a:latin typeface="Calibri"/>
              <a:cs typeface="Calibri"/>
            </a:endParaRPr>
          </a:p>
          <a:p>
            <a:r>
              <a:rPr lang="en-US" sz="1200">
                <a:latin typeface="Calibri"/>
                <a:cs typeface="Calibri"/>
              </a:rPr>
              <a:t>2. </a:t>
            </a:r>
            <a:r>
              <a:rPr lang="en-US" sz="1200" dirty="0">
                <a:latin typeface="Calibri"/>
                <a:cs typeface="Calibri"/>
              </a:rPr>
              <a:t>Using Chrome Developer Tools, select network and select the Fetch/XHR tab</a:t>
            </a:r>
            <a:endParaRPr lang="en-US"/>
          </a:p>
        </p:txBody>
      </p:sp>
      <p:pic>
        <p:nvPicPr>
          <p:cNvPr id="12" name="Picture 12" descr="Graphical user interface&#10;&#10;Description automatically generated">
            <a:extLst>
              <a:ext uri="{FF2B5EF4-FFF2-40B4-BE49-F238E27FC236}">
                <a16:creationId xmlns:a16="http://schemas.microsoft.com/office/drawing/2014/main" id="{ACCC1F2C-FF34-72CE-2FFC-E57293859E11}"/>
              </a:ext>
            </a:extLst>
          </p:cNvPr>
          <p:cNvPicPr>
            <a:picLocks noChangeAspect="1"/>
          </p:cNvPicPr>
          <p:nvPr/>
        </p:nvPicPr>
        <p:blipFill>
          <a:blip r:embed="rId5"/>
          <a:stretch>
            <a:fillRect/>
          </a:stretch>
        </p:blipFill>
        <p:spPr>
          <a:xfrm>
            <a:off x="8936707" y="3920305"/>
            <a:ext cx="3148039" cy="2093448"/>
          </a:xfrm>
          <a:prstGeom prst="rect">
            <a:avLst/>
          </a:prstGeom>
        </p:spPr>
      </p:pic>
      <p:sp>
        <p:nvSpPr>
          <p:cNvPr id="13" name="TextBox 12">
            <a:extLst>
              <a:ext uri="{FF2B5EF4-FFF2-40B4-BE49-F238E27FC236}">
                <a16:creationId xmlns:a16="http://schemas.microsoft.com/office/drawing/2014/main" id="{8913FBC7-163F-668B-57DA-B29DD2779C0D}"/>
              </a:ext>
            </a:extLst>
          </p:cNvPr>
          <p:cNvSpPr txBox="1"/>
          <p:nvPr/>
        </p:nvSpPr>
        <p:spPr>
          <a:xfrm>
            <a:off x="77086" y="3749959"/>
            <a:ext cx="1318143" cy="83099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cs typeface="Calibri"/>
              </a:rPr>
              <a:t>3. Scroll through requests until you find the above </a:t>
            </a:r>
            <a:r>
              <a:rPr lang="en-US" sz="1200">
                <a:latin typeface="Calibri"/>
                <a:cs typeface="Calibri"/>
              </a:rPr>
              <a:t>name in the </a:t>
            </a:r>
            <a:r>
              <a:rPr lang="en-US" sz="1200" dirty="0">
                <a:latin typeface="Calibri"/>
                <a:cs typeface="Calibri"/>
              </a:rPr>
              <a:t>list</a:t>
            </a:r>
          </a:p>
        </p:txBody>
      </p:sp>
      <p:sp>
        <p:nvSpPr>
          <p:cNvPr id="14" name="TextBox 13">
            <a:extLst>
              <a:ext uri="{FF2B5EF4-FFF2-40B4-BE49-F238E27FC236}">
                <a16:creationId xmlns:a16="http://schemas.microsoft.com/office/drawing/2014/main" id="{E4394437-DE93-C0B9-D5A0-3B4B22BE45AB}"/>
              </a:ext>
            </a:extLst>
          </p:cNvPr>
          <p:cNvSpPr txBox="1"/>
          <p:nvPr/>
        </p:nvSpPr>
        <p:spPr>
          <a:xfrm>
            <a:off x="7400894" y="3921684"/>
            <a:ext cx="1447253" cy="83099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cs typeface="Calibri"/>
              </a:rPr>
              <a:t>4. Next, right click the response and select ‘Copy as </a:t>
            </a:r>
            <a:r>
              <a:rPr lang="en-US" sz="1200" dirty="0" err="1">
                <a:latin typeface="Calibri"/>
                <a:cs typeface="Calibri"/>
              </a:rPr>
              <a:t>cURL</a:t>
            </a:r>
            <a:r>
              <a:rPr lang="en-US" sz="1200" dirty="0">
                <a:latin typeface="Calibri"/>
                <a:cs typeface="Calibri"/>
              </a:rPr>
              <a:t>(bash)’</a:t>
            </a:r>
            <a:endParaRPr lang="en-US" sz="1200">
              <a:latin typeface="Calibri"/>
              <a:cs typeface="Calibri"/>
            </a:endParaRPr>
          </a:p>
        </p:txBody>
      </p:sp>
    </p:spTree>
    <p:extLst>
      <p:ext uri="{BB962C8B-B14F-4D97-AF65-F5344CB8AC3E}">
        <p14:creationId xmlns:p14="http://schemas.microsoft.com/office/powerpoint/2010/main" val="2783437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descr="A close up of a logo&#10;&#10;Description automatically generated"/>
          <p:cNvPicPr preferRelativeResize="0"/>
          <p:nvPr/>
        </p:nvPicPr>
        <p:blipFill rotWithShape="1">
          <a:blip r:embed="rId3">
            <a:alphaModFix/>
          </a:blip>
          <a:srcRect/>
          <a:stretch/>
        </p:blipFill>
        <p:spPr>
          <a:xfrm>
            <a:off x="526137" y="0"/>
            <a:ext cx="4693936" cy="1555623"/>
          </a:xfrm>
          <a:prstGeom prst="rect">
            <a:avLst/>
          </a:prstGeom>
          <a:noFill/>
          <a:ln>
            <a:noFill/>
          </a:ln>
        </p:spPr>
      </p:pic>
      <p:sp>
        <p:nvSpPr>
          <p:cNvPr id="6" name="TextBox 5">
            <a:extLst>
              <a:ext uri="{FF2B5EF4-FFF2-40B4-BE49-F238E27FC236}">
                <a16:creationId xmlns:a16="http://schemas.microsoft.com/office/drawing/2014/main" id="{9E0E215A-9000-42B3-8F1F-94CE3307B679}"/>
              </a:ext>
            </a:extLst>
          </p:cNvPr>
          <p:cNvSpPr txBox="1"/>
          <p:nvPr/>
        </p:nvSpPr>
        <p:spPr>
          <a:xfrm>
            <a:off x="76954" y="83441"/>
            <a:ext cx="12038091" cy="1177245"/>
          </a:xfrm>
          <a:prstGeom prst="rect">
            <a:avLst/>
          </a:prstGeom>
          <a:noFill/>
        </p:spPr>
        <p:txBody>
          <a:bodyPr wrap="square">
            <a:spAutoFit/>
          </a:bodyPr>
          <a:lstStyle/>
          <a:p>
            <a:pPr rtl="0">
              <a:spcBef>
                <a:spcPts val="0"/>
              </a:spcBef>
              <a:spcAft>
                <a:spcPts val="0"/>
              </a:spcAft>
            </a:pPr>
            <a:r>
              <a:rPr lang="en-US" sz="1800" b="0" i="0" u="none" strike="noStrike" dirty="0">
                <a:solidFill>
                  <a:srgbClr val="008CCC"/>
                </a:solidFill>
                <a:effectLst/>
                <a:latin typeface="Calibri" panose="020F0502020204030204" pitchFamily="34" charset="0"/>
              </a:rPr>
              <a:t>Develop </a:t>
            </a:r>
            <a:r>
              <a:rPr lang="en-US" sz="1800" b="0" i="0" u="none" strike="noStrike">
                <a:solidFill>
                  <a:srgbClr val="008CCC"/>
                </a:solidFill>
                <a:effectLst/>
                <a:latin typeface="Calibri" panose="020F0502020204030204" pitchFamily="34" charset="0"/>
              </a:rPr>
              <a:t>a process that </a:t>
            </a:r>
            <a:r>
              <a:rPr lang="en-US" sz="1800" b="0" i="0" u="none" strike="noStrike" dirty="0">
                <a:solidFill>
                  <a:srgbClr val="008CCC"/>
                </a:solidFill>
                <a:effectLst/>
                <a:latin typeface="Calibri" panose="020F0502020204030204" pitchFamily="34" charset="0"/>
              </a:rPr>
              <a:t>provides more localized and up to date information on regional food systems and prices around local products</a:t>
            </a:r>
            <a:br>
              <a:rPr lang="en-US" sz="1050" b="0" dirty="0">
                <a:effectLst/>
              </a:rPr>
            </a:br>
            <a:r>
              <a:rPr lang="en-US" sz="1200" b="1" i="0" u="none" strike="noStrike" dirty="0">
                <a:solidFill>
                  <a:srgbClr val="FFFFFF"/>
                </a:solidFill>
                <a:effectLst/>
                <a:latin typeface="Calibri" panose="020F0502020204030204" pitchFamily="34" charset="0"/>
              </a:rPr>
              <a:t>Background</a:t>
            </a:r>
            <a:endParaRPr lang="en-US" sz="1050" b="0" dirty="0">
              <a:effectLst/>
            </a:endParaRPr>
          </a:p>
          <a:p>
            <a:pPr rtl="0" fontAlgn="base">
              <a:spcBef>
                <a:spcPts val="0"/>
              </a:spcBef>
              <a:spcAft>
                <a:spcPts val="0"/>
              </a:spcAft>
            </a:pPr>
            <a:br>
              <a:rPr lang="en-US" sz="1050" b="0" dirty="0">
                <a:effectLst/>
              </a:rPr>
            </a:br>
            <a:endParaRPr lang="en-US" sz="1200" b="0" i="0" u="none" strike="noStrike" dirty="0">
              <a:solidFill>
                <a:srgbClr val="F3B946"/>
              </a:solidFill>
              <a:effectLst/>
              <a:latin typeface="Arial" panose="020B0604020202020204" pitchFamily="34" charset="0"/>
            </a:endParaRPr>
          </a:p>
        </p:txBody>
      </p:sp>
      <p:sp>
        <p:nvSpPr>
          <p:cNvPr id="19" name="Google Shape;237;p2">
            <a:extLst>
              <a:ext uri="{FF2B5EF4-FFF2-40B4-BE49-F238E27FC236}">
                <a16:creationId xmlns:a16="http://schemas.microsoft.com/office/drawing/2014/main" id="{A58C476B-E222-CDB1-23B4-7C2426F5EB03}"/>
              </a:ext>
            </a:extLst>
          </p:cNvPr>
          <p:cNvSpPr/>
          <p:nvPr/>
        </p:nvSpPr>
        <p:spPr>
          <a:xfrm rot="5400000">
            <a:off x="4763823" y="4134040"/>
            <a:ext cx="1558977" cy="254833"/>
          </a:xfrm>
          <a:prstGeom prst="triangle">
            <a:avLst>
              <a:gd name="adj" fmla="val 50000"/>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6" name="Google Shape;242;p2">
            <a:extLst>
              <a:ext uri="{FF2B5EF4-FFF2-40B4-BE49-F238E27FC236}">
                <a16:creationId xmlns:a16="http://schemas.microsoft.com/office/drawing/2014/main" id="{E14D8D6C-597C-AE11-CE64-8950DCE6A676}"/>
              </a:ext>
            </a:extLst>
          </p:cNvPr>
          <p:cNvSpPr/>
          <p:nvPr/>
        </p:nvSpPr>
        <p:spPr>
          <a:xfrm>
            <a:off x="5762767" y="3025740"/>
            <a:ext cx="6245529" cy="3563319"/>
          </a:xfrm>
          <a:prstGeom prst="rect">
            <a:avLst/>
          </a:prstGeom>
          <a:noFill/>
          <a:ln w="9525" cap="flat" cmpd="sng">
            <a:solidFill>
              <a:srgbClr val="3A3838"/>
            </a:solidFill>
            <a:prstDash val="solid"/>
            <a:round/>
            <a:headEnd type="none" w="sm" len="sm"/>
            <a:tailEnd type="none" w="sm" len="sm"/>
          </a:ln>
        </p:spPr>
        <p:txBody>
          <a:bodyPr spcFirstLastPara="1" wrap="square" lIns="182875" tIns="91425" rIns="91425" bIns="45700" anchor="t" anchorCtr="0">
            <a:noAutofit/>
          </a:bodyPr>
          <a:lstStyle/>
          <a:p>
            <a:pPr marL="184150" marR="0" lvl="1" indent="-77470" algn="l" rtl="0">
              <a:spcBef>
                <a:spcPts val="0"/>
              </a:spcBef>
              <a:spcAft>
                <a:spcPts val="0"/>
              </a:spcAft>
              <a:buClr>
                <a:srgbClr val="F3B946"/>
              </a:buClr>
              <a:buSzPts val="1680"/>
              <a:buFont typeface="Arial"/>
              <a:buNone/>
            </a:pPr>
            <a:endParaRPr sz="1400" b="0" i="0" u="none" strike="noStrike" cap="none">
              <a:solidFill>
                <a:schemeClr val="dk1"/>
              </a:solidFill>
              <a:latin typeface="Calibri"/>
              <a:ea typeface="Calibri"/>
              <a:cs typeface="Calibri"/>
              <a:sym typeface="Calibri"/>
            </a:endParaRPr>
          </a:p>
        </p:txBody>
      </p:sp>
      <p:sp>
        <p:nvSpPr>
          <p:cNvPr id="28" name="Google Shape;243;p2">
            <a:extLst>
              <a:ext uri="{FF2B5EF4-FFF2-40B4-BE49-F238E27FC236}">
                <a16:creationId xmlns:a16="http://schemas.microsoft.com/office/drawing/2014/main" id="{09D96A1B-249A-6129-2B0E-256DCF8DF256}"/>
              </a:ext>
            </a:extLst>
          </p:cNvPr>
          <p:cNvSpPr/>
          <p:nvPr/>
        </p:nvSpPr>
        <p:spPr>
          <a:xfrm>
            <a:off x="5762767" y="2668620"/>
            <a:ext cx="6245530" cy="357121"/>
          </a:xfrm>
          <a:prstGeom prst="rect">
            <a:avLst/>
          </a:prstGeom>
          <a:solidFill>
            <a:schemeClr val="accent6"/>
          </a:solidFill>
          <a:ln w="9525" cap="flat" cmpd="sng">
            <a:solidFill>
              <a:srgbClr val="3A3838"/>
            </a:solidFill>
            <a:prstDash val="solid"/>
            <a:round/>
            <a:headEnd type="none" w="sm" len="sm"/>
            <a:tailEnd type="none" w="sm" len="sm"/>
          </a:ln>
        </p:spPr>
        <p:txBody>
          <a:bodyPr spcFirstLastPara="1" wrap="square" lIns="182875" tIns="45700" rIns="91425" bIns="45700" anchor="ctr" anchorCtr="0">
            <a:noAutofit/>
          </a:bodyPr>
          <a:lstStyle/>
          <a:p>
            <a:pPr marL="0" marR="0" lvl="0" indent="0" algn="l" rtl="0">
              <a:lnSpc>
                <a:spcPct val="100000"/>
              </a:lnSpc>
              <a:spcBef>
                <a:spcPts val="0"/>
              </a:spcBef>
              <a:spcAft>
                <a:spcPts val="0"/>
              </a:spcAft>
              <a:buClr>
                <a:srgbClr val="FFFFFF"/>
              </a:buClr>
              <a:buSzPts val="1800"/>
              <a:buFont typeface="Calibri"/>
              <a:buNone/>
            </a:pPr>
            <a:r>
              <a:rPr lang="en-US" sz="1800" b="1" i="0" u="none" strike="noStrike" cap="none" dirty="0">
                <a:solidFill>
                  <a:srgbClr val="FFFFFF"/>
                </a:solidFill>
                <a:latin typeface="Calibri"/>
                <a:ea typeface="Calibri"/>
                <a:cs typeface="Calibri"/>
                <a:sym typeface="Calibri"/>
              </a:rPr>
              <a:t>Outcome</a:t>
            </a:r>
            <a:endParaRPr sz="1800" b="0" i="0" u="none" strike="noStrike" cap="none" dirty="0">
              <a:solidFill>
                <a:srgbClr val="FFFFFF"/>
              </a:solidFill>
              <a:latin typeface="Calibri"/>
              <a:ea typeface="Calibri"/>
              <a:cs typeface="Calibri"/>
              <a:sym typeface="Calibri"/>
            </a:endParaRPr>
          </a:p>
        </p:txBody>
      </p:sp>
      <p:sp>
        <p:nvSpPr>
          <p:cNvPr id="30" name="Google Shape;233;p2">
            <a:extLst>
              <a:ext uri="{FF2B5EF4-FFF2-40B4-BE49-F238E27FC236}">
                <a16:creationId xmlns:a16="http://schemas.microsoft.com/office/drawing/2014/main" id="{EF922FBA-E134-192D-AFA6-B861540FBBDD}"/>
              </a:ext>
            </a:extLst>
          </p:cNvPr>
          <p:cNvSpPr/>
          <p:nvPr/>
        </p:nvSpPr>
        <p:spPr>
          <a:xfrm>
            <a:off x="608777" y="2982344"/>
            <a:ext cx="4620014" cy="3609690"/>
          </a:xfrm>
          <a:prstGeom prst="rect">
            <a:avLst/>
          </a:prstGeom>
          <a:noFill/>
          <a:ln w="9525" cap="flat" cmpd="sng">
            <a:solidFill>
              <a:srgbClr val="3A3838"/>
            </a:solidFill>
            <a:prstDash val="solid"/>
            <a:round/>
            <a:headEnd type="none" w="sm" len="sm"/>
            <a:tailEnd type="none" w="sm" len="sm"/>
          </a:ln>
        </p:spPr>
        <p:txBody>
          <a:bodyPr spcFirstLastPara="1" wrap="square" lIns="182875" tIns="91425" rIns="91425" bIns="45700" anchor="t" anchorCtr="0">
            <a:noAutofit/>
          </a:bodyPr>
          <a:lstStyle/>
          <a:p>
            <a:pPr lvl="1">
              <a:buClr>
                <a:srgbClr val="F3B946"/>
              </a:buClr>
              <a:buSzPts val="1680"/>
            </a:pPr>
            <a:endParaRPr lang="en-US" sz="1200" dirty="0">
              <a:solidFill>
                <a:schemeClr val="dk1"/>
              </a:solidFill>
              <a:latin typeface="Calibri"/>
              <a:cs typeface="Calibri"/>
            </a:endParaRPr>
          </a:p>
          <a:p>
            <a:pPr marL="285750" marR="0" lvl="1" indent="-285750" algn="l" rtl="0">
              <a:spcBef>
                <a:spcPts val="0"/>
              </a:spcBef>
              <a:spcAft>
                <a:spcPts val="0"/>
              </a:spcAft>
              <a:buClr>
                <a:srgbClr val="F3B946"/>
              </a:buClr>
              <a:buSzPts val="1680"/>
              <a:buFont typeface="Arial" panose="020B0604020202020204" pitchFamily="34" charset="0"/>
              <a:buChar char="•"/>
            </a:pPr>
            <a:r>
              <a:rPr lang="en-US" sz="1200" i="0" u="none" strike="noStrike" cap="none" dirty="0">
                <a:solidFill>
                  <a:schemeClr val="dk1"/>
                </a:solidFill>
                <a:latin typeface="Calibri"/>
                <a:ea typeface="Calibri"/>
                <a:cs typeface="Calibri"/>
                <a:sym typeface="Calibri"/>
              </a:rPr>
              <a:t>Data Discovery</a:t>
            </a:r>
            <a:r>
              <a:rPr lang="en-US" sz="1200" b="0" i="0" u="none" strike="noStrike" cap="none" dirty="0">
                <a:solidFill>
                  <a:schemeClr val="dk1"/>
                </a:solidFill>
                <a:latin typeface="Calibri"/>
                <a:ea typeface="Calibri"/>
                <a:cs typeface="Calibri"/>
                <a:sym typeface="Calibri"/>
              </a:rPr>
              <a:t>:</a:t>
            </a:r>
            <a:r>
              <a:rPr lang="en-US" sz="1200" dirty="0">
                <a:solidFill>
                  <a:schemeClr val="dk1"/>
                </a:solidFill>
                <a:latin typeface="Calibri"/>
                <a:ea typeface="Calibri"/>
                <a:cs typeface="Calibri"/>
                <a:sym typeface="Calibri"/>
              </a:rPr>
              <a:t> </a:t>
            </a:r>
            <a:r>
              <a:rPr lang="en-US" sz="1200" b="0" i="0" u="none" strike="noStrike" cap="none" dirty="0">
                <a:solidFill>
                  <a:schemeClr val="dk1"/>
                </a:solidFill>
                <a:latin typeface="Calibri"/>
                <a:ea typeface="Calibri"/>
                <a:cs typeface="Calibri"/>
                <a:sym typeface="Calibri"/>
              </a:rPr>
              <a:t>Investigate the possibility of </a:t>
            </a:r>
            <a:r>
              <a:rPr lang="en-US" sz="1200" i="0" u="none" strike="noStrike" cap="none" dirty="0">
                <a:solidFill>
                  <a:schemeClr val="dk1"/>
                </a:solidFill>
                <a:latin typeface="Calibri"/>
                <a:ea typeface="Calibri"/>
                <a:cs typeface="Calibri"/>
                <a:sym typeface="Calibri"/>
              </a:rPr>
              <a:t>scraping data </a:t>
            </a:r>
            <a:endParaRPr lang="en-US" sz="1200" dirty="0">
              <a:solidFill>
                <a:schemeClr val="dk1"/>
              </a:solidFill>
              <a:latin typeface="Calibri"/>
              <a:ea typeface="Calibri"/>
              <a:cs typeface="Calibri"/>
              <a:sym typeface="Calibri"/>
            </a:endParaRPr>
          </a:p>
          <a:p>
            <a:pPr marL="285750" marR="0" lvl="1" indent="-285750" algn="l" rtl="0">
              <a:spcBef>
                <a:spcPts val="0"/>
              </a:spcBef>
              <a:spcAft>
                <a:spcPts val="0"/>
              </a:spcAft>
              <a:buClr>
                <a:srgbClr val="F3B946"/>
              </a:buClr>
              <a:buSzPts val="1680"/>
              <a:buFont typeface="Arial" panose="020B0604020202020204" pitchFamily="34" charset="0"/>
              <a:buChar char="•"/>
            </a:pPr>
            <a:endParaRPr lang="en-US" sz="1200" b="0" i="0" u="none" strike="noStrike" cap="none" dirty="0">
              <a:solidFill>
                <a:schemeClr val="dk1"/>
              </a:solidFill>
              <a:latin typeface="Calibri"/>
              <a:ea typeface="Calibri"/>
              <a:cs typeface="Calibri"/>
              <a:sym typeface="Calibri"/>
            </a:endParaRPr>
          </a:p>
          <a:p>
            <a:pPr marL="285750" marR="0" lvl="1" indent="-285750" algn="l" rtl="0">
              <a:spcBef>
                <a:spcPts val="0"/>
              </a:spcBef>
              <a:spcAft>
                <a:spcPts val="0"/>
              </a:spcAft>
              <a:buClr>
                <a:srgbClr val="F3B946"/>
              </a:buClr>
              <a:buSzPts val="168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Use Google Trends to identify potential key products by terms being searched</a:t>
            </a:r>
          </a:p>
          <a:p>
            <a:pPr marL="285750" marR="0" lvl="1" indent="-285750" algn="l" rtl="0">
              <a:spcBef>
                <a:spcPts val="0"/>
              </a:spcBef>
              <a:spcAft>
                <a:spcPts val="0"/>
              </a:spcAft>
              <a:buClr>
                <a:srgbClr val="F3B946"/>
              </a:buClr>
              <a:buSzPts val="1680"/>
              <a:buFont typeface="Arial" panose="020B0604020202020204" pitchFamily="34" charset="0"/>
              <a:buChar char="•"/>
            </a:pPr>
            <a:endParaRPr lang="en-US" sz="1200" b="0" i="0" u="none" strike="noStrike" cap="none" dirty="0">
              <a:solidFill>
                <a:schemeClr val="dk1"/>
              </a:solidFill>
              <a:latin typeface="Calibri"/>
              <a:ea typeface="Calibri"/>
              <a:cs typeface="Calibri"/>
              <a:sym typeface="Calibri"/>
            </a:endParaRPr>
          </a:p>
          <a:p>
            <a:pPr marL="285750" lvl="1" indent="-285750">
              <a:buClr>
                <a:srgbClr val="F3B946"/>
              </a:buClr>
              <a:buSzPts val="1680"/>
              <a:buFont typeface="Arial" panose="020B0604020202020204" pitchFamily="34" charset="0"/>
              <a:buChar char="•"/>
            </a:pPr>
            <a:r>
              <a:rPr lang="en-US" sz="1200" dirty="0">
                <a:solidFill>
                  <a:schemeClr val="dk1"/>
                </a:solidFill>
                <a:latin typeface="Calibri"/>
                <a:cs typeface="Calibri"/>
              </a:rPr>
              <a:t>Narrowing down the exact products</a:t>
            </a:r>
          </a:p>
          <a:p>
            <a:pPr marR="0" lvl="1" algn="l" rtl="0">
              <a:spcBef>
                <a:spcPts val="0"/>
              </a:spcBef>
              <a:spcAft>
                <a:spcPts val="0"/>
              </a:spcAft>
              <a:buClr>
                <a:srgbClr val="F3B946"/>
              </a:buClr>
              <a:buSzPts val="1680"/>
            </a:pPr>
            <a:endParaRPr lang="en-US" sz="1200" b="0" i="0" u="none" strike="noStrike" cap="none" dirty="0">
              <a:solidFill>
                <a:schemeClr val="dk1"/>
              </a:solidFill>
              <a:latin typeface="Calibri"/>
              <a:ea typeface="Calibri"/>
              <a:cs typeface="Calibri"/>
              <a:sym typeface="Calibri"/>
            </a:endParaRPr>
          </a:p>
          <a:p>
            <a:pPr marL="285750" marR="0" lvl="1" indent="-285750" algn="l" rtl="0">
              <a:spcBef>
                <a:spcPts val="0"/>
              </a:spcBef>
              <a:spcAft>
                <a:spcPts val="0"/>
              </a:spcAft>
              <a:buClr>
                <a:srgbClr val="F3B946"/>
              </a:buClr>
              <a:buSzPts val="168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Compare values of collected data with USDA to determine if this helps in better decision making</a:t>
            </a:r>
          </a:p>
          <a:p>
            <a:pPr marL="285750" marR="0" lvl="1" indent="-285750" algn="l" rtl="0">
              <a:spcBef>
                <a:spcPts val="0"/>
              </a:spcBef>
              <a:spcAft>
                <a:spcPts val="0"/>
              </a:spcAft>
              <a:buClr>
                <a:srgbClr val="F3B946"/>
              </a:buClr>
              <a:buSzPts val="1680"/>
              <a:buFont typeface="Arial" panose="020B0604020202020204" pitchFamily="34" charset="0"/>
              <a:buChar char="•"/>
            </a:pPr>
            <a:endParaRPr lang="en-US" sz="1200" b="0" i="0" u="none" strike="noStrike" cap="none" dirty="0">
              <a:solidFill>
                <a:schemeClr val="dk1"/>
              </a:solidFill>
              <a:latin typeface="Calibri"/>
              <a:ea typeface="Calibri"/>
              <a:cs typeface="Calibri"/>
              <a:sym typeface="Calibri"/>
            </a:endParaRPr>
          </a:p>
          <a:p>
            <a:pPr marL="285750" marR="0" lvl="1" indent="-285750" algn="l" rtl="0">
              <a:spcBef>
                <a:spcPts val="0"/>
              </a:spcBef>
              <a:spcAft>
                <a:spcPts val="0"/>
              </a:spcAft>
              <a:buClr>
                <a:srgbClr val="F3B946"/>
              </a:buClr>
              <a:buSzPts val="168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Identify potential aspects that could be automated for future data collection</a:t>
            </a:r>
          </a:p>
          <a:p>
            <a:pPr marL="285750" marR="0" lvl="1" indent="-285750" algn="l" rtl="0">
              <a:spcBef>
                <a:spcPts val="0"/>
              </a:spcBef>
              <a:spcAft>
                <a:spcPts val="0"/>
              </a:spcAft>
              <a:buClr>
                <a:srgbClr val="F3B946"/>
              </a:buClr>
              <a:buSzPts val="1680"/>
              <a:buFont typeface="Arial" panose="020B0604020202020204" pitchFamily="34" charset="0"/>
              <a:buChar char="•"/>
            </a:pPr>
            <a:endParaRPr lang="en-US" sz="1200" b="0" i="0" u="none" strike="noStrike" cap="none" dirty="0">
              <a:solidFill>
                <a:schemeClr val="dk1"/>
              </a:solidFill>
              <a:latin typeface="Calibri"/>
              <a:ea typeface="Calibri"/>
              <a:cs typeface="Calibri"/>
              <a:sym typeface="Calibri"/>
            </a:endParaRPr>
          </a:p>
          <a:p>
            <a:pPr marL="285750" marR="0" lvl="1" indent="-285750" algn="l" rtl="0">
              <a:spcBef>
                <a:spcPts val="0"/>
              </a:spcBef>
              <a:spcAft>
                <a:spcPts val="0"/>
              </a:spcAft>
              <a:buClr>
                <a:srgbClr val="F3B946"/>
              </a:buClr>
              <a:buSzPts val="168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Investigate potential use of AI to identify impacts to local food markets. For example, weather impacts</a:t>
            </a:r>
            <a:endParaRPr lang="en-US" sz="1200" dirty="0">
              <a:solidFill>
                <a:schemeClr val="dk1"/>
              </a:solidFill>
              <a:latin typeface="Calibri"/>
              <a:ea typeface="Calibri"/>
              <a:cs typeface="Calibri"/>
              <a:sym typeface="Calibri"/>
            </a:endParaRPr>
          </a:p>
          <a:p>
            <a:pPr marL="285750" marR="0" lvl="1" indent="-285750" algn="l" rtl="0">
              <a:spcBef>
                <a:spcPts val="0"/>
              </a:spcBef>
              <a:spcAft>
                <a:spcPts val="0"/>
              </a:spcAft>
              <a:buClr>
                <a:srgbClr val="F3B946"/>
              </a:buClr>
              <a:buSzPts val="1680"/>
              <a:buFont typeface="Arial" panose="020B0604020202020204" pitchFamily="34" charset="0"/>
              <a:buChar char="•"/>
            </a:pPr>
            <a:endParaRPr lang="en-US" sz="1200" b="0" i="0" u="none" strike="noStrike" cap="none" dirty="0">
              <a:solidFill>
                <a:schemeClr val="dk1"/>
              </a:solidFill>
              <a:latin typeface="Calibri"/>
              <a:ea typeface="Calibri"/>
              <a:cs typeface="Calibri"/>
              <a:sym typeface="Calibri"/>
            </a:endParaRPr>
          </a:p>
        </p:txBody>
      </p:sp>
      <p:sp>
        <p:nvSpPr>
          <p:cNvPr id="32" name="Google Shape;236;p2">
            <a:extLst>
              <a:ext uri="{FF2B5EF4-FFF2-40B4-BE49-F238E27FC236}">
                <a16:creationId xmlns:a16="http://schemas.microsoft.com/office/drawing/2014/main" id="{E04097B3-AFB5-2C9A-2EFB-6CF5C7EE3CE8}"/>
              </a:ext>
            </a:extLst>
          </p:cNvPr>
          <p:cNvSpPr/>
          <p:nvPr/>
        </p:nvSpPr>
        <p:spPr>
          <a:xfrm>
            <a:off x="608777" y="2651108"/>
            <a:ext cx="4620014" cy="378168"/>
          </a:xfrm>
          <a:prstGeom prst="rect">
            <a:avLst/>
          </a:prstGeom>
          <a:solidFill>
            <a:srgbClr val="FFC000"/>
          </a:solidFill>
          <a:ln w="9525" cap="flat" cmpd="sng">
            <a:solidFill>
              <a:srgbClr val="3A3838"/>
            </a:solidFill>
            <a:prstDash val="solid"/>
            <a:round/>
            <a:headEnd type="none" w="sm" len="sm"/>
            <a:tailEnd type="none" w="sm" len="sm"/>
          </a:ln>
        </p:spPr>
        <p:txBody>
          <a:bodyPr spcFirstLastPara="1" wrap="square" lIns="182875" tIns="45700" rIns="91425" bIns="45700" anchor="ctr" anchorCtr="0">
            <a:noAutofit/>
          </a:bodyPr>
          <a:lstStyle/>
          <a:p>
            <a:pPr marL="0" marR="0" lvl="0" indent="0" algn="l" rtl="0">
              <a:lnSpc>
                <a:spcPct val="100000"/>
              </a:lnSpc>
              <a:spcBef>
                <a:spcPts val="0"/>
              </a:spcBef>
              <a:spcAft>
                <a:spcPts val="0"/>
              </a:spcAft>
              <a:buClr>
                <a:srgbClr val="FFFFFF"/>
              </a:buClr>
              <a:buSzPts val="1800"/>
              <a:buFont typeface="Calibri"/>
              <a:buNone/>
            </a:pPr>
            <a:r>
              <a:rPr lang="en-US" sz="1800" b="1" i="0" u="none" strike="noStrike" cap="none">
                <a:solidFill>
                  <a:srgbClr val="FFFFFF"/>
                </a:solidFill>
                <a:latin typeface="Calibri"/>
                <a:ea typeface="Calibri"/>
                <a:cs typeface="Calibri"/>
                <a:sym typeface="Calibri"/>
              </a:rPr>
              <a:t>Objective</a:t>
            </a:r>
            <a:endParaRPr sz="1800" b="0" i="0" u="none" strike="noStrike" cap="none">
              <a:solidFill>
                <a:srgbClr val="FFFFFF"/>
              </a:solidFill>
              <a:latin typeface="Calibri"/>
              <a:ea typeface="Calibri"/>
              <a:cs typeface="Calibri"/>
              <a:sym typeface="Calibri"/>
            </a:endParaRPr>
          </a:p>
        </p:txBody>
      </p:sp>
      <p:sp>
        <p:nvSpPr>
          <p:cNvPr id="34" name="Google Shape;235;p2">
            <a:extLst>
              <a:ext uri="{FF2B5EF4-FFF2-40B4-BE49-F238E27FC236}">
                <a16:creationId xmlns:a16="http://schemas.microsoft.com/office/drawing/2014/main" id="{3F5C1DA0-1555-9B2E-D996-FE66B35CC891}"/>
              </a:ext>
            </a:extLst>
          </p:cNvPr>
          <p:cNvSpPr/>
          <p:nvPr/>
        </p:nvSpPr>
        <p:spPr>
          <a:xfrm>
            <a:off x="608776" y="719243"/>
            <a:ext cx="11399520" cy="437304"/>
          </a:xfrm>
          <a:prstGeom prst="rect">
            <a:avLst/>
          </a:prstGeom>
          <a:solidFill>
            <a:srgbClr val="C00000"/>
          </a:solidFill>
          <a:ln w="9525" cap="flat" cmpd="sng">
            <a:solidFill>
              <a:schemeClr val="dk1"/>
            </a:solidFill>
            <a:prstDash val="solid"/>
            <a:round/>
            <a:headEnd type="none" w="sm" len="sm"/>
            <a:tailEnd type="none" w="sm" len="sm"/>
          </a:ln>
        </p:spPr>
        <p:txBody>
          <a:bodyPr spcFirstLastPara="1" wrap="square" lIns="182875" tIns="45700" rIns="91425" bIns="45700" anchor="ctr" anchorCtr="0">
            <a:noAutofit/>
          </a:bodyPr>
          <a:lstStyle/>
          <a:p>
            <a:pPr marL="0" marR="0" lvl="0" indent="0" algn="l" rtl="0">
              <a:lnSpc>
                <a:spcPct val="100000"/>
              </a:lnSpc>
              <a:spcBef>
                <a:spcPts val="0"/>
              </a:spcBef>
              <a:spcAft>
                <a:spcPts val="0"/>
              </a:spcAft>
              <a:buClr>
                <a:srgbClr val="FFFFFF"/>
              </a:buClr>
              <a:buSzPts val="1800"/>
              <a:buFont typeface="Calibri"/>
              <a:buNone/>
            </a:pPr>
            <a:r>
              <a:rPr lang="en-US" sz="1800" b="1" i="0" u="none" strike="noStrike" cap="none" dirty="0">
                <a:solidFill>
                  <a:srgbClr val="FFFFFF"/>
                </a:solidFill>
                <a:latin typeface="Calibri"/>
                <a:ea typeface="Calibri"/>
                <a:cs typeface="Calibri"/>
                <a:sym typeface="Calibri"/>
              </a:rPr>
              <a:t>Background</a:t>
            </a:r>
            <a:endParaRPr dirty="0"/>
          </a:p>
        </p:txBody>
      </p:sp>
      <p:grpSp>
        <p:nvGrpSpPr>
          <p:cNvPr id="35" name="Google Shape;244;p2">
            <a:extLst>
              <a:ext uri="{FF2B5EF4-FFF2-40B4-BE49-F238E27FC236}">
                <a16:creationId xmlns:a16="http://schemas.microsoft.com/office/drawing/2014/main" id="{E5A67765-7658-B215-8258-59AACAC47143}"/>
              </a:ext>
            </a:extLst>
          </p:cNvPr>
          <p:cNvGrpSpPr/>
          <p:nvPr/>
        </p:nvGrpSpPr>
        <p:grpSpPr>
          <a:xfrm>
            <a:off x="7923231" y="3794337"/>
            <a:ext cx="1938528" cy="2012722"/>
            <a:chOff x="3393039" y="974670"/>
            <a:chExt cx="5163034" cy="4875020"/>
          </a:xfrm>
        </p:grpSpPr>
        <p:sp>
          <p:nvSpPr>
            <p:cNvPr id="36" name="Google Shape;245;p2">
              <a:extLst>
                <a:ext uri="{FF2B5EF4-FFF2-40B4-BE49-F238E27FC236}">
                  <a16:creationId xmlns:a16="http://schemas.microsoft.com/office/drawing/2014/main" id="{3EB613EA-0DC2-6967-D84B-5DA90DE7B3F6}"/>
                </a:ext>
              </a:extLst>
            </p:cNvPr>
            <p:cNvSpPr/>
            <p:nvPr/>
          </p:nvSpPr>
          <p:spPr>
            <a:xfrm>
              <a:off x="3393039" y="5558465"/>
              <a:ext cx="5163034" cy="291225"/>
            </a:xfrm>
            <a:prstGeom prst="ellipse">
              <a:avLst/>
            </a:prstGeom>
            <a:gradFill>
              <a:gsLst>
                <a:gs pos="0">
                  <a:srgbClr val="000000">
                    <a:alpha val="25882"/>
                  </a:srgbClr>
                </a:gs>
                <a:gs pos="70000">
                  <a:srgbClr val="FFFFFF">
                    <a:alpha val="0"/>
                  </a:srgbClr>
                </a:gs>
                <a:gs pos="100000">
                  <a:srgbClr val="FFFFFF">
                    <a:alpha val="0"/>
                  </a:srgb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764"/>
                <a:buFont typeface="Calibri"/>
                <a:buNone/>
              </a:pPr>
              <a:endParaRPr sz="1764" b="0" i="0" u="none" strike="noStrike" cap="none">
                <a:solidFill>
                  <a:srgbClr val="FFFFFF"/>
                </a:solidFill>
                <a:latin typeface="Calibri"/>
                <a:ea typeface="Calibri"/>
                <a:cs typeface="Calibri"/>
                <a:sym typeface="Calibri"/>
              </a:endParaRPr>
            </a:p>
          </p:txBody>
        </p:sp>
        <p:grpSp>
          <p:nvGrpSpPr>
            <p:cNvPr id="37" name="Google Shape;246;p2">
              <a:extLst>
                <a:ext uri="{FF2B5EF4-FFF2-40B4-BE49-F238E27FC236}">
                  <a16:creationId xmlns:a16="http://schemas.microsoft.com/office/drawing/2014/main" id="{4B0DDBC5-5E6C-9F3B-A62D-A3D67FAD22EB}"/>
                </a:ext>
              </a:extLst>
            </p:cNvPr>
            <p:cNvGrpSpPr/>
            <p:nvPr/>
          </p:nvGrpSpPr>
          <p:grpSpPr>
            <a:xfrm>
              <a:off x="4207765" y="974670"/>
              <a:ext cx="3533583" cy="4459764"/>
              <a:chOff x="3697288" y="414338"/>
              <a:chExt cx="4784725" cy="6038850"/>
            </a:xfrm>
          </p:grpSpPr>
          <p:sp>
            <p:nvSpPr>
              <p:cNvPr id="50" name="Google Shape;247;p2">
                <a:extLst>
                  <a:ext uri="{FF2B5EF4-FFF2-40B4-BE49-F238E27FC236}">
                    <a16:creationId xmlns:a16="http://schemas.microsoft.com/office/drawing/2014/main" id="{E49B3673-0028-4F64-A9D1-5EE1CFB420DF}"/>
                  </a:ext>
                </a:extLst>
              </p:cNvPr>
              <p:cNvSpPr/>
              <p:nvPr/>
            </p:nvSpPr>
            <p:spPr>
              <a:xfrm>
                <a:off x="6154738" y="414338"/>
                <a:ext cx="2327275" cy="4789488"/>
              </a:xfrm>
              <a:custGeom>
                <a:avLst/>
                <a:gdLst/>
                <a:ahLst/>
                <a:cxnLst/>
                <a:rect l="l" t="t" r="r" b="b"/>
                <a:pathLst>
                  <a:path w="1466" h="3017" extrusionOk="0">
                    <a:moveTo>
                      <a:pt x="447" y="0"/>
                    </a:moveTo>
                    <a:lnTo>
                      <a:pt x="479" y="1"/>
                    </a:lnTo>
                    <a:lnTo>
                      <a:pt x="510" y="10"/>
                    </a:lnTo>
                    <a:lnTo>
                      <a:pt x="540" y="25"/>
                    </a:lnTo>
                    <a:lnTo>
                      <a:pt x="568" y="47"/>
                    </a:lnTo>
                    <a:lnTo>
                      <a:pt x="594" y="75"/>
                    </a:lnTo>
                    <a:lnTo>
                      <a:pt x="619" y="108"/>
                    </a:lnTo>
                    <a:lnTo>
                      <a:pt x="641" y="148"/>
                    </a:lnTo>
                    <a:lnTo>
                      <a:pt x="660" y="191"/>
                    </a:lnTo>
                    <a:lnTo>
                      <a:pt x="678" y="240"/>
                    </a:lnTo>
                    <a:lnTo>
                      <a:pt x="693" y="293"/>
                    </a:lnTo>
                    <a:lnTo>
                      <a:pt x="703" y="351"/>
                    </a:lnTo>
                    <a:lnTo>
                      <a:pt x="711" y="412"/>
                    </a:lnTo>
                    <a:lnTo>
                      <a:pt x="716" y="477"/>
                    </a:lnTo>
                    <a:lnTo>
                      <a:pt x="716" y="545"/>
                    </a:lnTo>
                    <a:lnTo>
                      <a:pt x="712" y="615"/>
                    </a:lnTo>
                    <a:lnTo>
                      <a:pt x="705" y="688"/>
                    </a:lnTo>
                    <a:lnTo>
                      <a:pt x="694" y="753"/>
                    </a:lnTo>
                    <a:lnTo>
                      <a:pt x="678" y="813"/>
                    </a:lnTo>
                    <a:lnTo>
                      <a:pt x="657" y="870"/>
                    </a:lnTo>
                    <a:lnTo>
                      <a:pt x="634" y="925"/>
                    </a:lnTo>
                    <a:lnTo>
                      <a:pt x="607" y="975"/>
                    </a:lnTo>
                    <a:lnTo>
                      <a:pt x="579" y="1024"/>
                    </a:lnTo>
                    <a:lnTo>
                      <a:pt x="550" y="1070"/>
                    </a:lnTo>
                    <a:lnTo>
                      <a:pt x="522" y="1113"/>
                    </a:lnTo>
                    <a:lnTo>
                      <a:pt x="493" y="1154"/>
                    </a:lnTo>
                    <a:lnTo>
                      <a:pt x="466" y="1192"/>
                    </a:lnTo>
                    <a:lnTo>
                      <a:pt x="441" y="1229"/>
                    </a:lnTo>
                    <a:lnTo>
                      <a:pt x="418" y="1264"/>
                    </a:lnTo>
                    <a:lnTo>
                      <a:pt x="399" y="1297"/>
                    </a:lnTo>
                    <a:lnTo>
                      <a:pt x="384" y="1329"/>
                    </a:lnTo>
                    <a:lnTo>
                      <a:pt x="375" y="1359"/>
                    </a:lnTo>
                    <a:lnTo>
                      <a:pt x="370" y="1389"/>
                    </a:lnTo>
                    <a:lnTo>
                      <a:pt x="373" y="1416"/>
                    </a:lnTo>
                    <a:lnTo>
                      <a:pt x="383" y="1444"/>
                    </a:lnTo>
                    <a:lnTo>
                      <a:pt x="397" y="1465"/>
                    </a:lnTo>
                    <a:lnTo>
                      <a:pt x="414" y="1482"/>
                    </a:lnTo>
                    <a:lnTo>
                      <a:pt x="436" y="1496"/>
                    </a:lnTo>
                    <a:lnTo>
                      <a:pt x="462" y="1506"/>
                    </a:lnTo>
                    <a:lnTo>
                      <a:pt x="490" y="1515"/>
                    </a:lnTo>
                    <a:lnTo>
                      <a:pt x="523" y="1519"/>
                    </a:lnTo>
                    <a:lnTo>
                      <a:pt x="557" y="1523"/>
                    </a:lnTo>
                    <a:lnTo>
                      <a:pt x="594" y="1525"/>
                    </a:lnTo>
                    <a:lnTo>
                      <a:pt x="634" y="1525"/>
                    </a:lnTo>
                    <a:lnTo>
                      <a:pt x="674" y="1525"/>
                    </a:lnTo>
                    <a:lnTo>
                      <a:pt x="717" y="1524"/>
                    </a:lnTo>
                    <a:lnTo>
                      <a:pt x="761" y="1521"/>
                    </a:lnTo>
                    <a:lnTo>
                      <a:pt x="806" y="1520"/>
                    </a:lnTo>
                    <a:lnTo>
                      <a:pt x="852" y="1519"/>
                    </a:lnTo>
                    <a:lnTo>
                      <a:pt x="898" y="1519"/>
                    </a:lnTo>
                    <a:lnTo>
                      <a:pt x="944" y="1520"/>
                    </a:lnTo>
                    <a:lnTo>
                      <a:pt x="992" y="1521"/>
                    </a:lnTo>
                    <a:lnTo>
                      <a:pt x="1037" y="1526"/>
                    </a:lnTo>
                    <a:lnTo>
                      <a:pt x="1083" y="1532"/>
                    </a:lnTo>
                    <a:lnTo>
                      <a:pt x="1127" y="1541"/>
                    </a:lnTo>
                    <a:lnTo>
                      <a:pt x="1171" y="1551"/>
                    </a:lnTo>
                    <a:lnTo>
                      <a:pt x="1216" y="1569"/>
                    </a:lnTo>
                    <a:lnTo>
                      <a:pt x="1258" y="1591"/>
                    </a:lnTo>
                    <a:lnTo>
                      <a:pt x="1297" y="1617"/>
                    </a:lnTo>
                    <a:lnTo>
                      <a:pt x="1331" y="1647"/>
                    </a:lnTo>
                    <a:lnTo>
                      <a:pt x="1362" y="1681"/>
                    </a:lnTo>
                    <a:lnTo>
                      <a:pt x="1390" y="1717"/>
                    </a:lnTo>
                    <a:lnTo>
                      <a:pt x="1413" y="1756"/>
                    </a:lnTo>
                    <a:lnTo>
                      <a:pt x="1432" y="1796"/>
                    </a:lnTo>
                    <a:lnTo>
                      <a:pt x="1447" y="1839"/>
                    </a:lnTo>
                    <a:lnTo>
                      <a:pt x="1458" y="1883"/>
                    </a:lnTo>
                    <a:lnTo>
                      <a:pt x="1464" y="1927"/>
                    </a:lnTo>
                    <a:lnTo>
                      <a:pt x="1466" y="1972"/>
                    </a:lnTo>
                    <a:lnTo>
                      <a:pt x="1464" y="2016"/>
                    </a:lnTo>
                    <a:lnTo>
                      <a:pt x="1456" y="2059"/>
                    </a:lnTo>
                    <a:lnTo>
                      <a:pt x="1444" y="2101"/>
                    </a:lnTo>
                    <a:lnTo>
                      <a:pt x="1427" y="2143"/>
                    </a:lnTo>
                    <a:lnTo>
                      <a:pt x="1405" y="2181"/>
                    </a:lnTo>
                    <a:lnTo>
                      <a:pt x="1379" y="2217"/>
                    </a:lnTo>
                    <a:lnTo>
                      <a:pt x="1346" y="2249"/>
                    </a:lnTo>
                    <a:lnTo>
                      <a:pt x="1349" y="2251"/>
                    </a:lnTo>
                    <a:lnTo>
                      <a:pt x="1353" y="2256"/>
                    </a:lnTo>
                    <a:lnTo>
                      <a:pt x="1361" y="2264"/>
                    </a:lnTo>
                    <a:lnTo>
                      <a:pt x="1372" y="2275"/>
                    </a:lnTo>
                    <a:lnTo>
                      <a:pt x="1382" y="2290"/>
                    </a:lnTo>
                    <a:lnTo>
                      <a:pt x="1395" y="2309"/>
                    </a:lnTo>
                    <a:lnTo>
                      <a:pt x="1406" y="2331"/>
                    </a:lnTo>
                    <a:lnTo>
                      <a:pt x="1418" y="2356"/>
                    </a:lnTo>
                    <a:lnTo>
                      <a:pt x="1428" y="2385"/>
                    </a:lnTo>
                    <a:lnTo>
                      <a:pt x="1438" y="2419"/>
                    </a:lnTo>
                    <a:lnTo>
                      <a:pt x="1443" y="2454"/>
                    </a:lnTo>
                    <a:lnTo>
                      <a:pt x="1447" y="2495"/>
                    </a:lnTo>
                    <a:lnTo>
                      <a:pt x="1446" y="2539"/>
                    </a:lnTo>
                    <a:lnTo>
                      <a:pt x="1443" y="2570"/>
                    </a:lnTo>
                    <a:lnTo>
                      <a:pt x="1438" y="2599"/>
                    </a:lnTo>
                    <a:lnTo>
                      <a:pt x="795" y="2599"/>
                    </a:lnTo>
                    <a:lnTo>
                      <a:pt x="875" y="2669"/>
                    </a:lnTo>
                    <a:lnTo>
                      <a:pt x="896" y="2690"/>
                    </a:lnTo>
                    <a:lnTo>
                      <a:pt x="913" y="2714"/>
                    </a:lnTo>
                    <a:lnTo>
                      <a:pt x="927" y="2740"/>
                    </a:lnTo>
                    <a:lnTo>
                      <a:pt x="936" y="2767"/>
                    </a:lnTo>
                    <a:lnTo>
                      <a:pt x="942" y="2796"/>
                    </a:lnTo>
                    <a:lnTo>
                      <a:pt x="943" y="2817"/>
                    </a:lnTo>
                    <a:lnTo>
                      <a:pt x="941" y="2849"/>
                    </a:lnTo>
                    <a:lnTo>
                      <a:pt x="934" y="2879"/>
                    </a:lnTo>
                    <a:lnTo>
                      <a:pt x="921" y="2907"/>
                    </a:lnTo>
                    <a:lnTo>
                      <a:pt x="906" y="2933"/>
                    </a:lnTo>
                    <a:lnTo>
                      <a:pt x="885" y="2958"/>
                    </a:lnTo>
                    <a:lnTo>
                      <a:pt x="878" y="2965"/>
                    </a:lnTo>
                    <a:lnTo>
                      <a:pt x="855" y="2983"/>
                    </a:lnTo>
                    <a:lnTo>
                      <a:pt x="830" y="2997"/>
                    </a:lnTo>
                    <a:lnTo>
                      <a:pt x="802" y="3009"/>
                    </a:lnTo>
                    <a:lnTo>
                      <a:pt x="775" y="3014"/>
                    </a:lnTo>
                    <a:lnTo>
                      <a:pt x="745" y="3017"/>
                    </a:lnTo>
                    <a:lnTo>
                      <a:pt x="709" y="3013"/>
                    </a:lnTo>
                    <a:lnTo>
                      <a:pt x="675" y="3004"/>
                    </a:lnTo>
                    <a:lnTo>
                      <a:pt x="644" y="2990"/>
                    </a:lnTo>
                    <a:lnTo>
                      <a:pt x="616" y="2970"/>
                    </a:lnTo>
                    <a:lnTo>
                      <a:pt x="592" y="2946"/>
                    </a:lnTo>
                    <a:lnTo>
                      <a:pt x="572" y="2918"/>
                    </a:lnTo>
                    <a:lnTo>
                      <a:pt x="559" y="2887"/>
                    </a:lnTo>
                    <a:lnTo>
                      <a:pt x="549" y="2854"/>
                    </a:lnTo>
                    <a:lnTo>
                      <a:pt x="546" y="2819"/>
                    </a:lnTo>
                    <a:lnTo>
                      <a:pt x="548" y="2786"/>
                    </a:lnTo>
                    <a:lnTo>
                      <a:pt x="556" y="2752"/>
                    </a:lnTo>
                    <a:lnTo>
                      <a:pt x="570" y="2722"/>
                    </a:lnTo>
                    <a:lnTo>
                      <a:pt x="589" y="2694"/>
                    </a:lnTo>
                    <a:lnTo>
                      <a:pt x="613" y="2669"/>
                    </a:lnTo>
                    <a:lnTo>
                      <a:pt x="626" y="2658"/>
                    </a:lnTo>
                    <a:lnTo>
                      <a:pt x="626" y="2599"/>
                    </a:lnTo>
                    <a:lnTo>
                      <a:pt x="0" y="2599"/>
                    </a:lnTo>
                    <a:lnTo>
                      <a:pt x="0" y="2095"/>
                    </a:lnTo>
                    <a:lnTo>
                      <a:pt x="32" y="2111"/>
                    </a:lnTo>
                    <a:lnTo>
                      <a:pt x="67" y="2123"/>
                    </a:lnTo>
                    <a:lnTo>
                      <a:pt x="102" y="2130"/>
                    </a:lnTo>
                    <a:lnTo>
                      <a:pt x="139" y="2132"/>
                    </a:lnTo>
                    <a:lnTo>
                      <a:pt x="140" y="2132"/>
                    </a:lnTo>
                    <a:lnTo>
                      <a:pt x="181" y="2129"/>
                    </a:lnTo>
                    <a:lnTo>
                      <a:pt x="220" y="2121"/>
                    </a:lnTo>
                    <a:lnTo>
                      <a:pt x="257" y="2106"/>
                    </a:lnTo>
                    <a:lnTo>
                      <a:pt x="292" y="2087"/>
                    </a:lnTo>
                    <a:lnTo>
                      <a:pt x="323" y="2063"/>
                    </a:lnTo>
                    <a:lnTo>
                      <a:pt x="350" y="2035"/>
                    </a:lnTo>
                    <a:lnTo>
                      <a:pt x="374" y="2004"/>
                    </a:lnTo>
                    <a:lnTo>
                      <a:pt x="392" y="1971"/>
                    </a:lnTo>
                    <a:lnTo>
                      <a:pt x="406" y="1932"/>
                    </a:lnTo>
                    <a:lnTo>
                      <a:pt x="414" y="1893"/>
                    </a:lnTo>
                    <a:lnTo>
                      <a:pt x="418" y="1853"/>
                    </a:lnTo>
                    <a:lnTo>
                      <a:pt x="415" y="1817"/>
                    </a:lnTo>
                    <a:lnTo>
                      <a:pt x="408" y="1784"/>
                    </a:lnTo>
                    <a:lnTo>
                      <a:pt x="398" y="1750"/>
                    </a:lnTo>
                    <a:lnTo>
                      <a:pt x="383" y="1720"/>
                    </a:lnTo>
                    <a:lnTo>
                      <a:pt x="360" y="1684"/>
                    </a:lnTo>
                    <a:lnTo>
                      <a:pt x="332" y="1653"/>
                    </a:lnTo>
                    <a:lnTo>
                      <a:pt x="300" y="1627"/>
                    </a:lnTo>
                    <a:lnTo>
                      <a:pt x="264" y="1605"/>
                    </a:lnTo>
                    <a:lnTo>
                      <a:pt x="225" y="1588"/>
                    </a:lnTo>
                    <a:lnTo>
                      <a:pt x="183" y="1578"/>
                    </a:lnTo>
                    <a:lnTo>
                      <a:pt x="139" y="1575"/>
                    </a:lnTo>
                    <a:lnTo>
                      <a:pt x="138" y="1575"/>
                    </a:lnTo>
                    <a:lnTo>
                      <a:pt x="101" y="1578"/>
                    </a:lnTo>
                    <a:lnTo>
                      <a:pt x="65" y="1585"/>
                    </a:lnTo>
                    <a:lnTo>
                      <a:pt x="32" y="1597"/>
                    </a:lnTo>
                    <a:lnTo>
                      <a:pt x="0" y="1613"/>
                    </a:lnTo>
                    <a:lnTo>
                      <a:pt x="0" y="791"/>
                    </a:lnTo>
                    <a:lnTo>
                      <a:pt x="42" y="727"/>
                    </a:lnTo>
                    <a:lnTo>
                      <a:pt x="82" y="659"/>
                    </a:lnTo>
                    <a:lnTo>
                      <a:pt x="116" y="589"/>
                    </a:lnTo>
                    <a:lnTo>
                      <a:pt x="147" y="515"/>
                    </a:lnTo>
                    <a:lnTo>
                      <a:pt x="172" y="440"/>
                    </a:lnTo>
                    <a:lnTo>
                      <a:pt x="189" y="363"/>
                    </a:lnTo>
                    <a:lnTo>
                      <a:pt x="202" y="301"/>
                    </a:lnTo>
                    <a:lnTo>
                      <a:pt x="213" y="247"/>
                    </a:lnTo>
                    <a:lnTo>
                      <a:pt x="226" y="198"/>
                    </a:lnTo>
                    <a:lnTo>
                      <a:pt x="240" y="156"/>
                    </a:lnTo>
                    <a:lnTo>
                      <a:pt x="255" y="119"/>
                    </a:lnTo>
                    <a:lnTo>
                      <a:pt x="272" y="89"/>
                    </a:lnTo>
                    <a:lnTo>
                      <a:pt x="292" y="62"/>
                    </a:lnTo>
                    <a:lnTo>
                      <a:pt x="315" y="41"/>
                    </a:lnTo>
                    <a:lnTo>
                      <a:pt x="341" y="25"/>
                    </a:lnTo>
                    <a:lnTo>
                      <a:pt x="371" y="12"/>
                    </a:lnTo>
                    <a:lnTo>
                      <a:pt x="406" y="4"/>
                    </a:lnTo>
                    <a:lnTo>
                      <a:pt x="447" y="0"/>
                    </a:lnTo>
                    <a:close/>
                  </a:path>
                </a:pathLst>
              </a:custGeom>
              <a:solidFill>
                <a:schemeClr val="accent2"/>
              </a:solidFill>
              <a:ln>
                <a:noFill/>
              </a:ln>
            </p:spPr>
            <p:txBody>
              <a:bodyPr spcFirstLastPara="1" wrap="square" lIns="89600" tIns="44800" rIns="89600" bIns="44800" anchor="t" anchorCtr="0">
                <a:noAutofit/>
              </a:bodyPr>
              <a:lstStyle/>
              <a:p>
                <a:pPr marL="0" marR="0" lvl="0" indent="0" algn="l" rtl="0">
                  <a:lnSpc>
                    <a:spcPct val="100000"/>
                  </a:lnSpc>
                  <a:spcBef>
                    <a:spcPts val="0"/>
                  </a:spcBef>
                  <a:spcAft>
                    <a:spcPts val="0"/>
                  </a:spcAft>
                  <a:buClr>
                    <a:schemeClr val="dk1"/>
                  </a:buClr>
                  <a:buSzPts val="1764"/>
                  <a:buFont typeface="Calibri"/>
                  <a:buNone/>
                </a:pPr>
                <a:endParaRPr sz="1764" b="0" i="0" u="none" strike="noStrike" cap="none">
                  <a:solidFill>
                    <a:srgbClr val="474C55"/>
                  </a:solidFill>
                  <a:latin typeface="Calibri"/>
                  <a:ea typeface="Calibri"/>
                  <a:cs typeface="Calibri"/>
                  <a:sym typeface="Calibri"/>
                </a:endParaRPr>
              </a:p>
            </p:txBody>
          </p:sp>
          <p:sp>
            <p:nvSpPr>
              <p:cNvPr id="51" name="Google Shape;248;p2">
                <a:extLst>
                  <a:ext uri="{FF2B5EF4-FFF2-40B4-BE49-F238E27FC236}">
                    <a16:creationId xmlns:a16="http://schemas.microsoft.com/office/drawing/2014/main" id="{1139B35E-2178-BACE-2F32-21986B9BF47B}"/>
                  </a:ext>
                </a:extLst>
              </p:cNvPr>
              <p:cNvSpPr/>
              <p:nvPr/>
            </p:nvSpPr>
            <p:spPr>
              <a:xfrm>
                <a:off x="3697288" y="4002088"/>
                <a:ext cx="2328863" cy="2451100"/>
              </a:xfrm>
              <a:custGeom>
                <a:avLst/>
                <a:gdLst/>
                <a:ahLst/>
                <a:cxnLst/>
                <a:rect l="l" t="t" r="r" b="b"/>
                <a:pathLst>
                  <a:path w="1467" h="1544" extrusionOk="0">
                    <a:moveTo>
                      <a:pt x="722" y="0"/>
                    </a:moveTo>
                    <a:lnTo>
                      <a:pt x="722" y="0"/>
                    </a:lnTo>
                    <a:lnTo>
                      <a:pt x="758" y="4"/>
                    </a:lnTo>
                    <a:lnTo>
                      <a:pt x="791" y="13"/>
                    </a:lnTo>
                    <a:lnTo>
                      <a:pt x="822" y="27"/>
                    </a:lnTo>
                    <a:lnTo>
                      <a:pt x="850" y="47"/>
                    </a:lnTo>
                    <a:lnTo>
                      <a:pt x="873" y="71"/>
                    </a:lnTo>
                    <a:lnTo>
                      <a:pt x="894" y="99"/>
                    </a:lnTo>
                    <a:lnTo>
                      <a:pt x="908" y="129"/>
                    </a:lnTo>
                    <a:lnTo>
                      <a:pt x="917" y="162"/>
                    </a:lnTo>
                    <a:lnTo>
                      <a:pt x="920" y="198"/>
                    </a:lnTo>
                    <a:lnTo>
                      <a:pt x="918" y="231"/>
                    </a:lnTo>
                    <a:lnTo>
                      <a:pt x="910" y="265"/>
                    </a:lnTo>
                    <a:lnTo>
                      <a:pt x="896" y="295"/>
                    </a:lnTo>
                    <a:lnTo>
                      <a:pt x="878" y="322"/>
                    </a:lnTo>
                    <a:lnTo>
                      <a:pt x="853" y="347"/>
                    </a:lnTo>
                    <a:lnTo>
                      <a:pt x="841" y="359"/>
                    </a:lnTo>
                    <a:lnTo>
                      <a:pt x="841" y="418"/>
                    </a:lnTo>
                    <a:lnTo>
                      <a:pt x="1467" y="418"/>
                    </a:lnTo>
                    <a:lnTo>
                      <a:pt x="1467" y="922"/>
                    </a:lnTo>
                    <a:lnTo>
                      <a:pt x="1434" y="906"/>
                    </a:lnTo>
                    <a:lnTo>
                      <a:pt x="1400" y="894"/>
                    </a:lnTo>
                    <a:lnTo>
                      <a:pt x="1364" y="887"/>
                    </a:lnTo>
                    <a:lnTo>
                      <a:pt x="1327" y="885"/>
                    </a:lnTo>
                    <a:lnTo>
                      <a:pt x="1326" y="885"/>
                    </a:lnTo>
                    <a:lnTo>
                      <a:pt x="1285" y="888"/>
                    </a:lnTo>
                    <a:lnTo>
                      <a:pt x="1246" y="896"/>
                    </a:lnTo>
                    <a:lnTo>
                      <a:pt x="1209" y="911"/>
                    </a:lnTo>
                    <a:lnTo>
                      <a:pt x="1174" y="930"/>
                    </a:lnTo>
                    <a:lnTo>
                      <a:pt x="1143" y="954"/>
                    </a:lnTo>
                    <a:lnTo>
                      <a:pt x="1117" y="982"/>
                    </a:lnTo>
                    <a:lnTo>
                      <a:pt x="1092" y="1013"/>
                    </a:lnTo>
                    <a:lnTo>
                      <a:pt x="1074" y="1046"/>
                    </a:lnTo>
                    <a:lnTo>
                      <a:pt x="1060" y="1084"/>
                    </a:lnTo>
                    <a:lnTo>
                      <a:pt x="1052" y="1124"/>
                    </a:lnTo>
                    <a:lnTo>
                      <a:pt x="1049" y="1164"/>
                    </a:lnTo>
                    <a:lnTo>
                      <a:pt x="1052" y="1209"/>
                    </a:lnTo>
                    <a:lnTo>
                      <a:pt x="1064" y="1252"/>
                    </a:lnTo>
                    <a:lnTo>
                      <a:pt x="1080" y="1292"/>
                    </a:lnTo>
                    <a:lnTo>
                      <a:pt x="1103" y="1328"/>
                    </a:lnTo>
                    <a:lnTo>
                      <a:pt x="1131" y="1360"/>
                    </a:lnTo>
                    <a:lnTo>
                      <a:pt x="1163" y="1388"/>
                    </a:lnTo>
                    <a:lnTo>
                      <a:pt x="1200" y="1411"/>
                    </a:lnTo>
                    <a:lnTo>
                      <a:pt x="1239" y="1427"/>
                    </a:lnTo>
                    <a:lnTo>
                      <a:pt x="1282" y="1438"/>
                    </a:lnTo>
                    <a:lnTo>
                      <a:pt x="1327" y="1442"/>
                    </a:lnTo>
                    <a:lnTo>
                      <a:pt x="1328" y="1442"/>
                    </a:lnTo>
                    <a:lnTo>
                      <a:pt x="1365" y="1439"/>
                    </a:lnTo>
                    <a:lnTo>
                      <a:pt x="1401" y="1432"/>
                    </a:lnTo>
                    <a:lnTo>
                      <a:pt x="1434" y="1420"/>
                    </a:lnTo>
                    <a:lnTo>
                      <a:pt x="1467" y="1404"/>
                    </a:lnTo>
                    <a:lnTo>
                      <a:pt x="1467" y="1544"/>
                    </a:lnTo>
                    <a:lnTo>
                      <a:pt x="1440" y="1544"/>
                    </a:lnTo>
                    <a:lnTo>
                      <a:pt x="1418" y="1544"/>
                    </a:lnTo>
                    <a:lnTo>
                      <a:pt x="1352" y="1544"/>
                    </a:lnTo>
                    <a:lnTo>
                      <a:pt x="1290" y="1542"/>
                    </a:lnTo>
                    <a:lnTo>
                      <a:pt x="1232" y="1539"/>
                    </a:lnTo>
                    <a:lnTo>
                      <a:pt x="1179" y="1537"/>
                    </a:lnTo>
                    <a:lnTo>
                      <a:pt x="1131" y="1534"/>
                    </a:lnTo>
                    <a:lnTo>
                      <a:pt x="1087" y="1530"/>
                    </a:lnTo>
                    <a:lnTo>
                      <a:pt x="1049" y="1526"/>
                    </a:lnTo>
                    <a:lnTo>
                      <a:pt x="1017" y="1522"/>
                    </a:lnTo>
                    <a:lnTo>
                      <a:pt x="992" y="1520"/>
                    </a:lnTo>
                    <a:lnTo>
                      <a:pt x="974" y="1517"/>
                    </a:lnTo>
                    <a:lnTo>
                      <a:pt x="962" y="1515"/>
                    </a:lnTo>
                    <a:lnTo>
                      <a:pt x="958" y="1515"/>
                    </a:lnTo>
                    <a:lnTo>
                      <a:pt x="955" y="1514"/>
                    </a:lnTo>
                    <a:lnTo>
                      <a:pt x="945" y="1511"/>
                    </a:lnTo>
                    <a:lnTo>
                      <a:pt x="930" y="1506"/>
                    </a:lnTo>
                    <a:lnTo>
                      <a:pt x="910" y="1500"/>
                    </a:lnTo>
                    <a:lnTo>
                      <a:pt x="887" y="1491"/>
                    </a:lnTo>
                    <a:lnTo>
                      <a:pt x="861" y="1481"/>
                    </a:lnTo>
                    <a:lnTo>
                      <a:pt x="835" y="1468"/>
                    </a:lnTo>
                    <a:lnTo>
                      <a:pt x="808" y="1453"/>
                    </a:lnTo>
                    <a:lnTo>
                      <a:pt x="782" y="1437"/>
                    </a:lnTo>
                    <a:lnTo>
                      <a:pt x="758" y="1417"/>
                    </a:lnTo>
                    <a:lnTo>
                      <a:pt x="736" y="1395"/>
                    </a:lnTo>
                    <a:lnTo>
                      <a:pt x="717" y="1372"/>
                    </a:lnTo>
                    <a:lnTo>
                      <a:pt x="703" y="1345"/>
                    </a:lnTo>
                    <a:lnTo>
                      <a:pt x="0" y="1319"/>
                    </a:lnTo>
                    <a:lnTo>
                      <a:pt x="2" y="418"/>
                    </a:lnTo>
                    <a:lnTo>
                      <a:pt x="671" y="418"/>
                    </a:lnTo>
                    <a:lnTo>
                      <a:pt x="591" y="348"/>
                    </a:lnTo>
                    <a:lnTo>
                      <a:pt x="568" y="324"/>
                    </a:lnTo>
                    <a:lnTo>
                      <a:pt x="548" y="296"/>
                    </a:lnTo>
                    <a:lnTo>
                      <a:pt x="535" y="266"/>
                    </a:lnTo>
                    <a:lnTo>
                      <a:pt x="527" y="234"/>
                    </a:lnTo>
                    <a:lnTo>
                      <a:pt x="523" y="200"/>
                    </a:lnTo>
                    <a:lnTo>
                      <a:pt x="527" y="164"/>
                    </a:lnTo>
                    <a:lnTo>
                      <a:pt x="536" y="131"/>
                    </a:lnTo>
                    <a:lnTo>
                      <a:pt x="550" y="100"/>
                    </a:lnTo>
                    <a:lnTo>
                      <a:pt x="569" y="72"/>
                    </a:lnTo>
                    <a:lnTo>
                      <a:pt x="594" y="48"/>
                    </a:lnTo>
                    <a:lnTo>
                      <a:pt x="621" y="28"/>
                    </a:lnTo>
                    <a:lnTo>
                      <a:pt x="652" y="13"/>
                    </a:lnTo>
                    <a:lnTo>
                      <a:pt x="686" y="4"/>
                    </a:lnTo>
                    <a:lnTo>
                      <a:pt x="722" y="0"/>
                    </a:lnTo>
                    <a:close/>
                  </a:path>
                </a:pathLst>
              </a:custGeom>
              <a:solidFill>
                <a:schemeClr val="accent4"/>
              </a:solidFill>
              <a:ln>
                <a:noFill/>
              </a:ln>
            </p:spPr>
            <p:txBody>
              <a:bodyPr spcFirstLastPara="1" wrap="square" lIns="89600" tIns="44800" rIns="89600" bIns="44800" anchor="t" anchorCtr="0">
                <a:noAutofit/>
              </a:bodyPr>
              <a:lstStyle/>
              <a:p>
                <a:pPr marL="0" marR="0" lvl="0" indent="0" algn="l" rtl="0">
                  <a:lnSpc>
                    <a:spcPct val="100000"/>
                  </a:lnSpc>
                  <a:spcBef>
                    <a:spcPts val="0"/>
                  </a:spcBef>
                  <a:spcAft>
                    <a:spcPts val="0"/>
                  </a:spcAft>
                  <a:buClr>
                    <a:schemeClr val="dk1"/>
                  </a:buClr>
                  <a:buSzPts val="1764"/>
                  <a:buFont typeface="Calibri"/>
                  <a:buNone/>
                </a:pPr>
                <a:endParaRPr sz="1764" b="0" i="0" u="none" strike="noStrike" cap="none">
                  <a:solidFill>
                    <a:srgbClr val="474C55"/>
                  </a:solidFill>
                  <a:latin typeface="Calibri"/>
                  <a:ea typeface="Calibri"/>
                  <a:cs typeface="Calibri"/>
                  <a:sym typeface="Calibri"/>
                </a:endParaRPr>
              </a:p>
            </p:txBody>
          </p:sp>
          <p:sp>
            <p:nvSpPr>
              <p:cNvPr id="52" name="Google Shape;249;p2">
                <a:extLst>
                  <a:ext uri="{FF2B5EF4-FFF2-40B4-BE49-F238E27FC236}">
                    <a16:creationId xmlns:a16="http://schemas.microsoft.com/office/drawing/2014/main" id="{0480CD53-B683-2637-3BC4-B93927357904}"/>
                  </a:ext>
                </a:extLst>
              </p:cNvPr>
              <p:cNvSpPr/>
              <p:nvPr/>
            </p:nvSpPr>
            <p:spPr>
              <a:xfrm>
                <a:off x="3700463" y="1825626"/>
                <a:ext cx="2990850" cy="2714625"/>
              </a:xfrm>
              <a:custGeom>
                <a:avLst/>
                <a:gdLst/>
                <a:ahLst/>
                <a:cxnLst/>
                <a:rect l="l" t="t" r="r" b="b"/>
                <a:pathLst>
                  <a:path w="1884" h="1710" extrusionOk="0">
                    <a:moveTo>
                      <a:pt x="1465" y="0"/>
                    </a:moveTo>
                    <a:lnTo>
                      <a:pt x="1465" y="914"/>
                    </a:lnTo>
                    <a:lnTo>
                      <a:pt x="1535" y="835"/>
                    </a:lnTo>
                    <a:lnTo>
                      <a:pt x="1542" y="826"/>
                    </a:lnTo>
                    <a:lnTo>
                      <a:pt x="1550" y="818"/>
                    </a:lnTo>
                    <a:lnTo>
                      <a:pt x="1573" y="800"/>
                    </a:lnTo>
                    <a:lnTo>
                      <a:pt x="1599" y="786"/>
                    </a:lnTo>
                    <a:lnTo>
                      <a:pt x="1625" y="774"/>
                    </a:lnTo>
                    <a:lnTo>
                      <a:pt x="1654" y="769"/>
                    </a:lnTo>
                    <a:lnTo>
                      <a:pt x="1684" y="766"/>
                    </a:lnTo>
                    <a:lnTo>
                      <a:pt x="1685" y="766"/>
                    </a:lnTo>
                    <a:lnTo>
                      <a:pt x="1721" y="770"/>
                    </a:lnTo>
                    <a:lnTo>
                      <a:pt x="1755" y="779"/>
                    </a:lnTo>
                    <a:lnTo>
                      <a:pt x="1787" y="794"/>
                    </a:lnTo>
                    <a:lnTo>
                      <a:pt x="1815" y="815"/>
                    </a:lnTo>
                    <a:lnTo>
                      <a:pt x="1839" y="839"/>
                    </a:lnTo>
                    <a:lnTo>
                      <a:pt x="1859" y="868"/>
                    </a:lnTo>
                    <a:lnTo>
                      <a:pt x="1872" y="899"/>
                    </a:lnTo>
                    <a:lnTo>
                      <a:pt x="1882" y="934"/>
                    </a:lnTo>
                    <a:lnTo>
                      <a:pt x="1884" y="964"/>
                    </a:lnTo>
                    <a:lnTo>
                      <a:pt x="1882" y="994"/>
                    </a:lnTo>
                    <a:lnTo>
                      <a:pt x="1877" y="1013"/>
                    </a:lnTo>
                    <a:lnTo>
                      <a:pt x="1871" y="1032"/>
                    </a:lnTo>
                    <a:lnTo>
                      <a:pt x="1865" y="1046"/>
                    </a:lnTo>
                    <a:lnTo>
                      <a:pt x="1850" y="1075"/>
                    </a:lnTo>
                    <a:lnTo>
                      <a:pt x="1831" y="1099"/>
                    </a:lnTo>
                    <a:lnTo>
                      <a:pt x="1808" y="1121"/>
                    </a:lnTo>
                    <a:lnTo>
                      <a:pt x="1780" y="1138"/>
                    </a:lnTo>
                    <a:lnTo>
                      <a:pt x="1751" y="1152"/>
                    </a:lnTo>
                    <a:lnTo>
                      <a:pt x="1719" y="1160"/>
                    </a:lnTo>
                    <a:lnTo>
                      <a:pt x="1685" y="1164"/>
                    </a:lnTo>
                    <a:lnTo>
                      <a:pt x="1685" y="1164"/>
                    </a:lnTo>
                    <a:lnTo>
                      <a:pt x="1655" y="1161"/>
                    </a:lnTo>
                    <a:lnTo>
                      <a:pt x="1626" y="1154"/>
                    </a:lnTo>
                    <a:lnTo>
                      <a:pt x="1600" y="1144"/>
                    </a:lnTo>
                    <a:lnTo>
                      <a:pt x="1574" y="1129"/>
                    </a:lnTo>
                    <a:lnTo>
                      <a:pt x="1550" y="1112"/>
                    </a:lnTo>
                    <a:lnTo>
                      <a:pt x="1543" y="1105"/>
                    </a:lnTo>
                    <a:lnTo>
                      <a:pt x="1536" y="1097"/>
                    </a:lnTo>
                    <a:lnTo>
                      <a:pt x="1525" y="1083"/>
                    </a:lnTo>
                    <a:lnTo>
                      <a:pt x="1465" y="1083"/>
                    </a:lnTo>
                    <a:lnTo>
                      <a:pt x="1465" y="1710"/>
                    </a:lnTo>
                    <a:lnTo>
                      <a:pt x="961" y="1710"/>
                    </a:lnTo>
                    <a:lnTo>
                      <a:pt x="977" y="1676"/>
                    </a:lnTo>
                    <a:lnTo>
                      <a:pt x="989" y="1642"/>
                    </a:lnTo>
                    <a:lnTo>
                      <a:pt x="997" y="1606"/>
                    </a:lnTo>
                    <a:lnTo>
                      <a:pt x="999" y="1569"/>
                    </a:lnTo>
                    <a:lnTo>
                      <a:pt x="995" y="1524"/>
                    </a:lnTo>
                    <a:lnTo>
                      <a:pt x="984" y="1481"/>
                    </a:lnTo>
                    <a:lnTo>
                      <a:pt x="967" y="1442"/>
                    </a:lnTo>
                    <a:lnTo>
                      <a:pt x="945" y="1405"/>
                    </a:lnTo>
                    <a:lnTo>
                      <a:pt x="916" y="1373"/>
                    </a:lnTo>
                    <a:lnTo>
                      <a:pt x="884" y="1345"/>
                    </a:lnTo>
                    <a:lnTo>
                      <a:pt x="848" y="1322"/>
                    </a:lnTo>
                    <a:lnTo>
                      <a:pt x="807" y="1306"/>
                    </a:lnTo>
                    <a:lnTo>
                      <a:pt x="765" y="1295"/>
                    </a:lnTo>
                    <a:lnTo>
                      <a:pt x="720" y="1292"/>
                    </a:lnTo>
                    <a:lnTo>
                      <a:pt x="719" y="1292"/>
                    </a:lnTo>
                    <a:lnTo>
                      <a:pt x="678" y="1294"/>
                    </a:lnTo>
                    <a:lnTo>
                      <a:pt x="639" y="1303"/>
                    </a:lnTo>
                    <a:lnTo>
                      <a:pt x="602" y="1317"/>
                    </a:lnTo>
                    <a:lnTo>
                      <a:pt x="567" y="1337"/>
                    </a:lnTo>
                    <a:lnTo>
                      <a:pt x="536" y="1360"/>
                    </a:lnTo>
                    <a:lnTo>
                      <a:pt x="510" y="1388"/>
                    </a:lnTo>
                    <a:lnTo>
                      <a:pt x="485" y="1419"/>
                    </a:lnTo>
                    <a:lnTo>
                      <a:pt x="467" y="1453"/>
                    </a:lnTo>
                    <a:lnTo>
                      <a:pt x="453" y="1490"/>
                    </a:lnTo>
                    <a:lnTo>
                      <a:pt x="444" y="1530"/>
                    </a:lnTo>
                    <a:lnTo>
                      <a:pt x="441" y="1571"/>
                    </a:lnTo>
                    <a:lnTo>
                      <a:pt x="444" y="1607"/>
                    </a:lnTo>
                    <a:lnTo>
                      <a:pt x="451" y="1643"/>
                    </a:lnTo>
                    <a:lnTo>
                      <a:pt x="463" y="1677"/>
                    </a:lnTo>
                    <a:lnTo>
                      <a:pt x="478" y="1710"/>
                    </a:lnTo>
                    <a:lnTo>
                      <a:pt x="0" y="1710"/>
                    </a:lnTo>
                    <a:lnTo>
                      <a:pt x="2" y="1079"/>
                    </a:lnTo>
                    <a:lnTo>
                      <a:pt x="698" y="1079"/>
                    </a:lnTo>
                    <a:lnTo>
                      <a:pt x="698" y="1078"/>
                    </a:lnTo>
                    <a:lnTo>
                      <a:pt x="699" y="1075"/>
                    </a:lnTo>
                    <a:lnTo>
                      <a:pt x="701" y="1070"/>
                    </a:lnTo>
                    <a:lnTo>
                      <a:pt x="705" y="1062"/>
                    </a:lnTo>
                    <a:lnTo>
                      <a:pt x="710" y="1052"/>
                    </a:lnTo>
                    <a:lnTo>
                      <a:pt x="716" y="1039"/>
                    </a:lnTo>
                    <a:lnTo>
                      <a:pt x="725" y="1022"/>
                    </a:lnTo>
                    <a:lnTo>
                      <a:pt x="736" y="1002"/>
                    </a:lnTo>
                    <a:lnTo>
                      <a:pt x="747" y="979"/>
                    </a:lnTo>
                    <a:lnTo>
                      <a:pt x="762" y="952"/>
                    </a:lnTo>
                    <a:lnTo>
                      <a:pt x="780" y="921"/>
                    </a:lnTo>
                    <a:lnTo>
                      <a:pt x="799" y="885"/>
                    </a:lnTo>
                    <a:lnTo>
                      <a:pt x="823" y="845"/>
                    </a:lnTo>
                    <a:lnTo>
                      <a:pt x="848" y="801"/>
                    </a:lnTo>
                    <a:lnTo>
                      <a:pt x="878" y="748"/>
                    </a:lnTo>
                    <a:lnTo>
                      <a:pt x="910" y="691"/>
                    </a:lnTo>
                    <a:lnTo>
                      <a:pt x="944" y="634"/>
                    </a:lnTo>
                    <a:lnTo>
                      <a:pt x="980" y="572"/>
                    </a:lnTo>
                    <a:lnTo>
                      <a:pt x="1017" y="512"/>
                    </a:lnTo>
                    <a:lnTo>
                      <a:pt x="1056" y="451"/>
                    </a:lnTo>
                    <a:lnTo>
                      <a:pt x="1095" y="392"/>
                    </a:lnTo>
                    <a:lnTo>
                      <a:pt x="1136" y="335"/>
                    </a:lnTo>
                    <a:lnTo>
                      <a:pt x="1176" y="280"/>
                    </a:lnTo>
                    <a:lnTo>
                      <a:pt x="1216" y="230"/>
                    </a:lnTo>
                    <a:lnTo>
                      <a:pt x="1258" y="185"/>
                    </a:lnTo>
                    <a:lnTo>
                      <a:pt x="1300" y="145"/>
                    </a:lnTo>
                    <a:lnTo>
                      <a:pt x="1340" y="113"/>
                    </a:lnTo>
                    <a:lnTo>
                      <a:pt x="1383" y="79"/>
                    </a:lnTo>
                    <a:lnTo>
                      <a:pt x="1424" y="42"/>
                    </a:lnTo>
                    <a:lnTo>
                      <a:pt x="1465" y="0"/>
                    </a:lnTo>
                    <a:close/>
                  </a:path>
                </a:pathLst>
              </a:custGeom>
              <a:solidFill>
                <a:schemeClr val="accent1"/>
              </a:solidFill>
              <a:ln>
                <a:noFill/>
              </a:ln>
            </p:spPr>
            <p:txBody>
              <a:bodyPr spcFirstLastPara="1" wrap="square" lIns="89600" tIns="44800" rIns="89600" bIns="44800" anchor="t" anchorCtr="0">
                <a:noAutofit/>
              </a:bodyPr>
              <a:lstStyle/>
              <a:p>
                <a:pPr marL="0" marR="0" lvl="0" indent="0" algn="l" rtl="0">
                  <a:lnSpc>
                    <a:spcPct val="100000"/>
                  </a:lnSpc>
                  <a:spcBef>
                    <a:spcPts val="0"/>
                  </a:spcBef>
                  <a:spcAft>
                    <a:spcPts val="0"/>
                  </a:spcAft>
                  <a:buClr>
                    <a:schemeClr val="dk1"/>
                  </a:buClr>
                  <a:buSzPts val="1764"/>
                  <a:buFont typeface="Calibri"/>
                  <a:buNone/>
                </a:pPr>
                <a:endParaRPr sz="1764" b="0" i="0" u="none" strike="noStrike" cap="none">
                  <a:solidFill>
                    <a:srgbClr val="474C55"/>
                  </a:solidFill>
                  <a:latin typeface="Calibri"/>
                  <a:ea typeface="Calibri"/>
                  <a:cs typeface="Calibri"/>
                  <a:sym typeface="Calibri"/>
                </a:endParaRPr>
              </a:p>
            </p:txBody>
          </p:sp>
          <p:sp>
            <p:nvSpPr>
              <p:cNvPr id="54" name="Google Shape;250;p2">
                <a:extLst>
                  <a:ext uri="{FF2B5EF4-FFF2-40B4-BE49-F238E27FC236}">
                    <a16:creationId xmlns:a16="http://schemas.microsoft.com/office/drawing/2014/main" id="{EB5F2582-BB93-9EF6-3BCA-E70A4F00A825}"/>
                  </a:ext>
                </a:extLst>
              </p:cNvPr>
              <p:cNvSpPr/>
              <p:nvPr/>
            </p:nvSpPr>
            <p:spPr>
              <a:xfrm>
                <a:off x="5487988" y="4665663"/>
                <a:ext cx="2905125" cy="1785938"/>
              </a:xfrm>
              <a:custGeom>
                <a:avLst/>
                <a:gdLst/>
                <a:ahLst/>
                <a:cxnLst/>
                <a:rect l="l" t="t" r="r" b="b"/>
                <a:pathLst>
                  <a:path w="1830" h="1125" extrusionOk="0">
                    <a:moveTo>
                      <a:pt x="420" y="0"/>
                    </a:moveTo>
                    <a:lnTo>
                      <a:pt x="923" y="0"/>
                    </a:lnTo>
                    <a:lnTo>
                      <a:pt x="907" y="34"/>
                    </a:lnTo>
                    <a:lnTo>
                      <a:pt x="895" y="68"/>
                    </a:lnTo>
                    <a:lnTo>
                      <a:pt x="887" y="104"/>
                    </a:lnTo>
                    <a:lnTo>
                      <a:pt x="885" y="141"/>
                    </a:lnTo>
                    <a:lnTo>
                      <a:pt x="887" y="169"/>
                    </a:lnTo>
                    <a:lnTo>
                      <a:pt x="891" y="195"/>
                    </a:lnTo>
                    <a:lnTo>
                      <a:pt x="891" y="197"/>
                    </a:lnTo>
                    <a:lnTo>
                      <a:pt x="903" y="238"/>
                    </a:lnTo>
                    <a:lnTo>
                      <a:pt x="921" y="276"/>
                    </a:lnTo>
                    <a:lnTo>
                      <a:pt x="944" y="311"/>
                    </a:lnTo>
                    <a:lnTo>
                      <a:pt x="972" y="342"/>
                    </a:lnTo>
                    <a:lnTo>
                      <a:pt x="1004" y="367"/>
                    </a:lnTo>
                    <a:lnTo>
                      <a:pt x="1040" y="389"/>
                    </a:lnTo>
                    <a:lnTo>
                      <a:pt x="1079" y="406"/>
                    </a:lnTo>
                    <a:lnTo>
                      <a:pt x="1121" y="415"/>
                    </a:lnTo>
                    <a:lnTo>
                      <a:pt x="1165" y="418"/>
                    </a:lnTo>
                    <a:lnTo>
                      <a:pt x="1166" y="418"/>
                    </a:lnTo>
                    <a:lnTo>
                      <a:pt x="1180" y="418"/>
                    </a:lnTo>
                    <a:lnTo>
                      <a:pt x="1206" y="416"/>
                    </a:lnTo>
                    <a:lnTo>
                      <a:pt x="1220" y="414"/>
                    </a:lnTo>
                    <a:lnTo>
                      <a:pt x="1240" y="408"/>
                    </a:lnTo>
                    <a:lnTo>
                      <a:pt x="1273" y="396"/>
                    </a:lnTo>
                    <a:lnTo>
                      <a:pt x="1305" y="380"/>
                    </a:lnTo>
                    <a:lnTo>
                      <a:pt x="1335" y="361"/>
                    </a:lnTo>
                    <a:lnTo>
                      <a:pt x="1362" y="336"/>
                    </a:lnTo>
                    <a:lnTo>
                      <a:pt x="1385" y="311"/>
                    </a:lnTo>
                    <a:lnTo>
                      <a:pt x="1405" y="282"/>
                    </a:lnTo>
                    <a:lnTo>
                      <a:pt x="1420" y="252"/>
                    </a:lnTo>
                    <a:lnTo>
                      <a:pt x="1430" y="223"/>
                    </a:lnTo>
                    <a:lnTo>
                      <a:pt x="1438" y="194"/>
                    </a:lnTo>
                    <a:lnTo>
                      <a:pt x="1442" y="167"/>
                    </a:lnTo>
                    <a:lnTo>
                      <a:pt x="1443" y="139"/>
                    </a:lnTo>
                    <a:lnTo>
                      <a:pt x="1441" y="102"/>
                    </a:lnTo>
                    <a:lnTo>
                      <a:pt x="1434" y="67"/>
                    </a:lnTo>
                    <a:lnTo>
                      <a:pt x="1421" y="33"/>
                    </a:lnTo>
                    <a:lnTo>
                      <a:pt x="1406" y="0"/>
                    </a:lnTo>
                    <a:lnTo>
                      <a:pt x="1830" y="0"/>
                    </a:lnTo>
                    <a:lnTo>
                      <a:pt x="1815" y="29"/>
                    </a:lnTo>
                    <a:lnTo>
                      <a:pt x="1797" y="56"/>
                    </a:lnTo>
                    <a:lnTo>
                      <a:pt x="1780" y="78"/>
                    </a:lnTo>
                    <a:lnTo>
                      <a:pt x="1763" y="97"/>
                    </a:lnTo>
                    <a:lnTo>
                      <a:pt x="1747" y="115"/>
                    </a:lnTo>
                    <a:lnTo>
                      <a:pt x="1730" y="127"/>
                    </a:lnTo>
                    <a:lnTo>
                      <a:pt x="1718" y="138"/>
                    </a:lnTo>
                    <a:lnTo>
                      <a:pt x="1709" y="145"/>
                    </a:lnTo>
                    <a:lnTo>
                      <a:pt x="1702" y="149"/>
                    </a:lnTo>
                    <a:lnTo>
                      <a:pt x="1699" y="150"/>
                    </a:lnTo>
                    <a:lnTo>
                      <a:pt x="1700" y="154"/>
                    </a:lnTo>
                    <a:lnTo>
                      <a:pt x="1706" y="161"/>
                    </a:lnTo>
                    <a:lnTo>
                      <a:pt x="1713" y="174"/>
                    </a:lnTo>
                    <a:lnTo>
                      <a:pt x="1722" y="190"/>
                    </a:lnTo>
                    <a:lnTo>
                      <a:pt x="1732" y="210"/>
                    </a:lnTo>
                    <a:lnTo>
                      <a:pt x="1742" y="235"/>
                    </a:lnTo>
                    <a:lnTo>
                      <a:pt x="1751" y="262"/>
                    </a:lnTo>
                    <a:lnTo>
                      <a:pt x="1759" y="294"/>
                    </a:lnTo>
                    <a:lnTo>
                      <a:pt x="1765" y="327"/>
                    </a:lnTo>
                    <a:lnTo>
                      <a:pt x="1767" y="364"/>
                    </a:lnTo>
                    <a:lnTo>
                      <a:pt x="1766" y="402"/>
                    </a:lnTo>
                    <a:lnTo>
                      <a:pt x="1762" y="433"/>
                    </a:lnTo>
                    <a:lnTo>
                      <a:pt x="1754" y="462"/>
                    </a:lnTo>
                    <a:lnTo>
                      <a:pt x="1741" y="490"/>
                    </a:lnTo>
                    <a:lnTo>
                      <a:pt x="1727" y="515"/>
                    </a:lnTo>
                    <a:lnTo>
                      <a:pt x="1710" y="538"/>
                    </a:lnTo>
                    <a:lnTo>
                      <a:pt x="1692" y="560"/>
                    </a:lnTo>
                    <a:lnTo>
                      <a:pt x="1674" y="579"/>
                    </a:lnTo>
                    <a:lnTo>
                      <a:pt x="1657" y="596"/>
                    </a:lnTo>
                    <a:lnTo>
                      <a:pt x="1639" y="611"/>
                    </a:lnTo>
                    <a:lnTo>
                      <a:pt x="1623" y="623"/>
                    </a:lnTo>
                    <a:lnTo>
                      <a:pt x="1610" y="633"/>
                    </a:lnTo>
                    <a:lnTo>
                      <a:pt x="1600" y="640"/>
                    </a:lnTo>
                    <a:lnTo>
                      <a:pt x="1593" y="645"/>
                    </a:lnTo>
                    <a:lnTo>
                      <a:pt x="1591" y="646"/>
                    </a:lnTo>
                    <a:lnTo>
                      <a:pt x="1593" y="648"/>
                    </a:lnTo>
                    <a:lnTo>
                      <a:pt x="1598" y="655"/>
                    </a:lnTo>
                    <a:lnTo>
                      <a:pt x="1605" y="666"/>
                    </a:lnTo>
                    <a:lnTo>
                      <a:pt x="1613" y="682"/>
                    </a:lnTo>
                    <a:lnTo>
                      <a:pt x="1622" y="700"/>
                    </a:lnTo>
                    <a:lnTo>
                      <a:pt x="1630" y="722"/>
                    </a:lnTo>
                    <a:lnTo>
                      <a:pt x="1638" y="746"/>
                    </a:lnTo>
                    <a:lnTo>
                      <a:pt x="1643" y="774"/>
                    </a:lnTo>
                    <a:lnTo>
                      <a:pt x="1645" y="805"/>
                    </a:lnTo>
                    <a:lnTo>
                      <a:pt x="1644" y="837"/>
                    </a:lnTo>
                    <a:lnTo>
                      <a:pt x="1638" y="871"/>
                    </a:lnTo>
                    <a:lnTo>
                      <a:pt x="1625" y="909"/>
                    </a:lnTo>
                    <a:lnTo>
                      <a:pt x="1610" y="946"/>
                    </a:lnTo>
                    <a:lnTo>
                      <a:pt x="1591" y="979"/>
                    </a:lnTo>
                    <a:lnTo>
                      <a:pt x="1568" y="1012"/>
                    </a:lnTo>
                    <a:lnTo>
                      <a:pt x="1542" y="1039"/>
                    </a:lnTo>
                    <a:lnTo>
                      <a:pt x="1513" y="1064"/>
                    </a:lnTo>
                    <a:lnTo>
                      <a:pt x="1482" y="1083"/>
                    </a:lnTo>
                    <a:lnTo>
                      <a:pt x="1447" y="1098"/>
                    </a:lnTo>
                    <a:lnTo>
                      <a:pt x="1412" y="1108"/>
                    </a:lnTo>
                    <a:lnTo>
                      <a:pt x="1374" y="1111"/>
                    </a:lnTo>
                    <a:lnTo>
                      <a:pt x="1359" y="1111"/>
                    </a:lnTo>
                    <a:lnTo>
                      <a:pt x="1337" y="1112"/>
                    </a:lnTo>
                    <a:lnTo>
                      <a:pt x="1307" y="1112"/>
                    </a:lnTo>
                    <a:lnTo>
                      <a:pt x="1270" y="1112"/>
                    </a:lnTo>
                    <a:lnTo>
                      <a:pt x="1227" y="1113"/>
                    </a:lnTo>
                    <a:lnTo>
                      <a:pt x="1180" y="1113"/>
                    </a:lnTo>
                    <a:lnTo>
                      <a:pt x="1128" y="1114"/>
                    </a:lnTo>
                    <a:lnTo>
                      <a:pt x="1071" y="1116"/>
                    </a:lnTo>
                    <a:lnTo>
                      <a:pt x="1013" y="1117"/>
                    </a:lnTo>
                    <a:lnTo>
                      <a:pt x="952" y="1117"/>
                    </a:lnTo>
                    <a:lnTo>
                      <a:pt x="890" y="1118"/>
                    </a:lnTo>
                    <a:lnTo>
                      <a:pt x="826" y="1119"/>
                    </a:lnTo>
                    <a:lnTo>
                      <a:pt x="763" y="1120"/>
                    </a:lnTo>
                    <a:lnTo>
                      <a:pt x="699" y="1121"/>
                    </a:lnTo>
                    <a:lnTo>
                      <a:pt x="638" y="1121"/>
                    </a:lnTo>
                    <a:lnTo>
                      <a:pt x="578" y="1123"/>
                    </a:lnTo>
                    <a:lnTo>
                      <a:pt x="521" y="1124"/>
                    </a:lnTo>
                    <a:lnTo>
                      <a:pt x="468" y="1124"/>
                    </a:lnTo>
                    <a:lnTo>
                      <a:pt x="420" y="1125"/>
                    </a:lnTo>
                    <a:lnTo>
                      <a:pt x="420" y="796"/>
                    </a:lnTo>
                    <a:lnTo>
                      <a:pt x="349" y="875"/>
                    </a:lnTo>
                    <a:lnTo>
                      <a:pt x="342" y="884"/>
                    </a:lnTo>
                    <a:lnTo>
                      <a:pt x="334" y="892"/>
                    </a:lnTo>
                    <a:lnTo>
                      <a:pt x="311" y="910"/>
                    </a:lnTo>
                    <a:lnTo>
                      <a:pt x="286" y="924"/>
                    </a:lnTo>
                    <a:lnTo>
                      <a:pt x="258" y="934"/>
                    </a:lnTo>
                    <a:lnTo>
                      <a:pt x="230" y="941"/>
                    </a:lnTo>
                    <a:lnTo>
                      <a:pt x="200" y="944"/>
                    </a:lnTo>
                    <a:lnTo>
                      <a:pt x="199" y="944"/>
                    </a:lnTo>
                    <a:lnTo>
                      <a:pt x="164" y="941"/>
                    </a:lnTo>
                    <a:lnTo>
                      <a:pt x="131" y="932"/>
                    </a:lnTo>
                    <a:lnTo>
                      <a:pt x="100" y="917"/>
                    </a:lnTo>
                    <a:lnTo>
                      <a:pt x="72" y="897"/>
                    </a:lnTo>
                    <a:lnTo>
                      <a:pt x="48" y="873"/>
                    </a:lnTo>
                    <a:lnTo>
                      <a:pt x="28" y="845"/>
                    </a:lnTo>
                    <a:lnTo>
                      <a:pt x="13" y="815"/>
                    </a:lnTo>
                    <a:lnTo>
                      <a:pt x="4" y="782"/>
                    </a:lnTo>
                    <a:lnTo>
                      <a:pt x="0" y="746"/>
                    </a:lnTo>
                    <a:lnTo>
                      <a:pt x="4" y="710"/>
                    </a:lnTo>
                    <a:lnTo>
                      <a:pt x="13" y="677"/>
                    </a:lnTo>
                    <a:lnTo>
                      <a:pt x="28" y="646"/>
                    </a:lnTo>
                    <a:lnTo>
                      <a:pt x="46" y="618"/>
                    </a:lnTo>
                    <a:lnTo>
                      <a:pt x="71" y="594"/>
                    </a:lnTo>
                    <a:lnTo>
                      <a:pt x="98" y="574"/>
                    </a:lnTo>
                    <a:lnTo>
                      <a:pt x="130" y="559"/>
                    </a:lnTo>
                    <a:lnTo>
                      <a:pt x="163" y="550"/>
                    </a:lnTo>
                    <a:lnTo>
                      <a:pt x="199" y="546"/>
                    </a:lnTo>
                    <a:lnTo>
                      <a:pt x="199" y="546"/>
                    </a:lnTo>
                    <a:lnTo>
                      <a:pt x="234" y="550"/>
                    </a:lnTo>
                    <a:lnTo>
                      <a:pt x="265" y="558"/>
                    </a:lnTo>
                    <a:lnTo>
                      <a:pt x="296" y="572"/>
                    </a:lnTo>
                    <a:lnTo>
                      <a:pt x="324" y="590"/>
                    </a:lnTo>
                    <a:lnTo>
                      <a:pt x="348" y="613"/>
                    </a:lnTo>
                    <a:lnTo>
                      <a:pt x="359" y="627"/>
                    </a:lnTo>
                    <a:lnTo>
                      <a:pt x="420" y="627"/>
                    </a:lnTo>
                    <a:lnTo>
                      <a:pt x="420" y="0"/>
                    </a:lnTo>
                    <a:close/>
                  </a:path>
                </a:pathLst>
              </a:custGeom>
              <a:solidFill>
                <a:schemeClr val="accent3"/>
              </a:solidFill>
              <a:ln>
                <a:noFill/>
              </a:ln>
            </p:spPr>
            <p:txBody>
              <a:bodyPr spcFirstLastPara="1" wrap="square" lIns="89600" tIns="44800" rIns="89600" bIns="44800" anchor="t" anchorCtr="0">
                <a:noAutofit/>
              </a:bodyPr>
              <a:lstStyle/>
              <a:p>
                <a:pPr marL="0" marR="0" lvl="0" indent="0" algn="l" rtl="0">
                  <a:lnSpc>
                    <a:spcPct val="100000"/>
                  </a:lnSpc>
                  <a:spcBef>
                    <a:spcPts val="0"/>
                  </a:spcBef>
                  <a:spcAft>
                    <a:spcPts val="0"/>
                  </a:spcAft>
                  <a:buClr>
                    <a:schemeClr val="dk1"/>
                  </a:buClr>
                  <a:buSzPts val="1764"/>
                  <a:buFont typeface="Calibri"/>
                  <a:buNone/>
                </a:pPr>
                <a:endParaRPr sz="1764" b="0" i="0" u="none" strike="noStrike" cap="none">
                  <a:solidFill>
                    <a:srgbClr val="474C55"/>
                  </a:solidFill>
                  <a:latin typeface="Calibri"/>
                  <a:ea typeface="Calibri"/>
                  <a:cs typeface="Calibri"/>
                  <a:sym typeface="Calibri"/>
                </a:endParaRPr>
              </a:p>
            </p:txBody>
          </p:sp>
        </p:grpSp>
        <p:grpSp>
          <p:nvGrpSpPr>
            <p:cNvPr id="38" name="Google Shape;251;p2">
              <a:extLst>
                <a:ext uri="{FF2B5EF4-FFF2-40B4-BE49-F238E27FC236}">
                  <a16:creationId xmlns:a16="http://schemas.microsoft.com/office/drawing/2014/main" id="{A1A31B63-6274-03A3-A72D-E837608C60A0}"/>
                </a:ext>
              </a:extLst>
            </p:cNvPr>
            <p:cNvGrpSpPr/>
            <p:nvPr/>
          </p:nvGrpSpPr>
          <p:grpSpPr>
            <a:xfrm>
              <a:off x="3439596" y="1916686"/>
              <a:ext cx="1605861" cy="821514"/>
              <a:chOff x="2220087" y="1905000"/>
              <a:chExt cx="2197925" cy="838200"/>
            </a:xfrm>
          </p:grpSpPr>
          <p:cxnSp>
            <p:nvCxnSpPr>
              <p:cNvPr id="48" name="Google Shape;252;p2">
                <a:extLst>
                  <a:ext uri="{FF2B5EF4-FFF2-40B4-BE49-F238E27FC236}">
                    <a16:creationId xmlns:a16="http://schemas.microsoft.com/office/drawing/2014/main" id="{E784F6C5-39ED-8BF5-3F8E-3195991DD4D4}"/>
                  </a:ext>
                </a:extLst>
              </p:cNvPr>
              <p:cNvCxnSpPr/>
              <p:nvPr/>
            </p:nvCxnSpPr>
            <p:spPr>
              <a:xfrm>
                <a:off x="2220087" y="1905000"/>
                <a:ext cx="1371600" cy="0"/>
              </a:xfrm>
              <a:prstGeom prst="straightConnector1">
                <a:avLst/>
              </a:prstGeom>
              <a:noFill/>
              <a:ln w="28575" cap="flat" cmpd="sng">
                <a:solidFill>
                  <a:schemeClr val="accent1"/>
                </a:solidFill>
                <a:prstDash val="solid"/>
                <a:miter lim="800000"/>
                <a:headEnd type="oval" w="lg" len="lg"/>
                <a:tailEnd type="none" w="sm" len="sm"/>
              </a:ln>
            </p:spPr>
          </p:cxnSp>
          <p:cxnSp>
            <p:nvCxnSpPr>
              <p:cNvPr id="49" name="Google Shape;253;p2">
                <a:extLst>
                  <a:ext uri="{FF2B5EF4-FFF2-40B4-BE49-F238E27FC236}">
                    <a16:creationId xmlns:a16="http://schemas.microsoft.com/office/drawing/2014/main" id="{C39F92E5-034A-7360-A94C-34C11D289560}"/>
                  </a:ext>
                </a:extLst>
              </p:cNvPr>
              <p:cNvCxnSpPr/>
              <p:nvPr/>
            </p:nvCxnSpPr>
            <p:spPr>
              <a:xfrm>
                <a:off x="3579812" y="1905000"/>
                <a:ext cx="838200" cy="838200"/>
              </a:xfrm>
              <a:prstGeom prst="straightConnector1">
                <a:avLst/>
              </a:prstGeom>
              <a:noFill/>
              <a:ln w="28575" cap="flat" cmpd="sng">
                <a:solidFill>
                  <a:schemeClr val="accent1"/>
                </a:solidFill>
                <a:prstDash val="solid"/>
                <a:miter lim="800000"/>
                <a:headEnd type="none" w="sm" len="sm"/>
                <a:tailEnd type="none" w="sm" len="sm"/>
              </a:ln>
            </p:spPr>
          </p:cxnSp>
        </p:grpSp>
        <p:grpSp>
          <p:nvGrpSpPr>
            <p:cNvPr id="39" name="Google Shape;254;p2">
              <a:extLst>
                <a:ext uri="{FF2B5EF4-FFF2-40B4-BE49-F238E27FC236}">
                  <a16:creationId xmlns:a16="http://schemas.microsoft.com/office/drawing/2014/main" id="{02253E81-4E29-4C65-3FCB-348EC4516E7B}"/>
                </a:ext>
              </a:extLst>
            </p:cNvPr>
            <p:cNvGrpSpPr/>
            <p:nvPr/>
          </p:nvGrpSpPr>
          <p:grpSpPr>
            <a:xfrm flipH="1">
              <a:off x="6903656" y="1916686"/>
              <a:ext cx="1605861" cy="821514"/>
              <a:chOff x="2220087" y="1905000"/>
              <a:chExt cx="2197925" cy="838200"/>
            </a:xfrm>
          </p:grpSpPr>
          <p:cxnSp>
            <p:nvCxnSpPr>
              <p:cNvPr id="46" name="Google Shape;255;p2">
                <a:extLst>
                  <a:ext uri="{FF2B5EF4-FFF2-40B4-BE49-F238E27FC236}">
                    <a16:creationId xmlns:a16="http://schemas.microsoft.com/office/drawing/2014/main" id="{35A14C97-3594-5617-B623-C99F4FEC1BB6}"/>
                  </a:ext>
                </a:extLst>
              </p:cNvPr>
              <p:cNvCxnSpPr/>
              <p:nvPr/>
            </p:nvCxnSpPr>
            <p:spPr>
              <a:xfrm>
                <a:off x="2220087" y="1905000"/>
                <a:ext cx="1371600" cy="0"/>
              </a:xfrm>
              <a:prstGeom prst="straightConnector1">
                <a:avLst/>
              </a:prstGeom>
              <a:noFill/>
              <a:ln w="28575" cap="flat" cmpd="sng">
                <a:solidFill>
                  <a:schemeClr val="accent2"/>
                </a:solidFill>
                <a:prstDash val="solid"/>
                <a:miter lim="800000"/>
                <a:headEnd type="oval" w="lg" len="lg"/>
                <a:tailEnd type="none" w="sm" len="sm"/>
              </a:ln>
            </p:spPr>
          </p:cxnSp>
          <p:cxnSp>
            <p:nvCxnSpPr>
              <p:cNvPr id="47" name="Google Shape;256;p2">
                <a:extLst>
                  <a:ext uri="{FF2B5EF4-FFF2-40B4-BE49-F238E27FC236}">
                    <a16:creationId xmlns:a16="http://schemas.microsoft.com/office/drawing/2014/main" id="{603089D0-F484-84FB-53D5-372D992A0576}"/>
                  </a:ext>
                </a:extLst>
              </p:cNvPr>
              <p:cNvCxnSpPr/>
              <p:nvPr/>
            </p:nvCxnSpPr>
            <p:spPr>
              <a:xfrm>
                <a:off x="3579812" y="1905000"/>
                <a:ext cx="838200" cy="838200"/>
              </a:xfrm>
              <a:prstGeom prst="straightConnector1">
                <a:avLst/>
              </a:prstGeom>
              <a:noFill/>
              <a:ln w="28575" cap="flat" cmpd="sng">
                <a:solidFill>
                  <a:schemeClr val="accent2"/>
                </a:solidFill>
                <a:prstDash val="solid"/>
                <a:miter lim="800000"/>
                <a:headEnd type="none" w="sm" len="sm"/>
                <a:tailEnd type="none" w="sm" len="sm"/>
              </a:ln>
            </p:spPr>
          </p:cxnSp>
        </p:grpSp>
        <p:grpSp>
          <p:nvGrpSpPr>
            <p:cNvPr id="40" name="Google Shape;257;p2">
              <a:extLst>
                <a:ext uri="{FF2B5EF4-FFF2-40B4-BE49-F238E27FC236}">
                  <a16:creationId xmlns:a16="http://schemas.microsoft.com/office/drawing/2014/main" id="{BF54110D-FD96-5258-47EA-A862848D4E77}"/>
                </a:ext>
              </a:extLst>
            </p:cNvPr>
            <p:cNvGrpSpPr/>
            <p:nvPr/>
          </p:nvGrpSpPr>
          <p:grpSpPr>
            <a:xfrm rot="10800000" flipH="1">
              <a:off x="3439596" y="4766178"/>
              <a:ext cx="1605861" cy="821514"/>
              <a:chOff x="2220087" y="1905000"/>
              <a:chExt cx="2197925" cy="838200"/>
            </a:xfrm>
          </p:grpSpPr>
          <p:cxnSp>
            <p:nvCxnSpPr>
              <p:cNvPr id="44" name="Google Shape;258;p2">
                <a:extLst>
                  <a:ext uri="{FF2B5EF4-FFF2-40B4-BE49-F238E27FC236}">
                    <a16:creationId xmlns:a16="http://schemas.microsoft.com/office/drawing/2014/main" id="{BF3A3829-1D38-243A-30F8-6D9B8F771199}"/>
                  </a:ext>
                </a:extLst>
              </p:cNvPr>
              <p:cNvCxnSpPr/>
              <p:nvPr/>
            </p:nvCxnSpPr>
            <p:spPr>
              <a:xfrm>
                <a:off x="2220087" y="1905000"/>
                <a:ext cx="1371600" cy="0"/>
              </a:xfrm>
              <a:prstGeom prst="straightConnector1">
                <a:avLst/>
              </a:prstGeom>
              <a:noFill/>
              <a:ln w="28575" cap="flat" cmpd="sng">
                <a:solidFill>
                  <a:schemeClr val="accent4"/>
                </a:solidFill>
                <a:prstDash val="solid"/>
                <a:miter lim="800000"/>
                <a:headEnd type="oval" w="lg" len="lg"/>
                <a:tailEnd type="none" w="sm" len="sm"/>
              </a:ln>
            </p:spPr>
          </p:cxnSp>
          <p:cxnSp>
            <p:nvCxnSpPr>
              <p:cNvPr id="45" name="Google Shape;259;p2">
                <a:extLst>
                  <a:ext uri="{FF2B5EF4-FFF2-40B4-BE49-F238E27FC236}">
                    <a16:creationId xmlns:a16="http://schemas.microsoft.com/office/drawing/2014/main" id="{3319E2AE-BA6B-FB0D-F341-AA6160A68C2F}"/>
                  </a:ext>
                </a:extLst>
              </p:cNvPr>
              <p:cNvCxnSpPr/>
              <p:nvPr/>
            </p:nvCxnSpPr>
            <p:spPr>
              <a:xfrm>
                <a:off x="3579812" y="1905000"/>
                <a:ext cx="838200" cy="838200"/>
              </a:xfrm>
              <a:prstGeom prst="straightConnector1">
                <a:avLst/>
              </a:prstGeom>
              <a:noFill/>
              <a:ln w="28575" cap="flat" cmpd="sng">
                <a:solidFill>
                  <a:schemeClr val="accent4"/>
                </a:solidFill>
                <a:prstDash val="solid"/>
                <a:miter lim="800000"/>
                <a:headEnd type="none" w="sm" len="sm"/>
                <a:tailEnd type="none" w="sm" len="sm"/>
              </a:ln>
            </p:spPr>
          </p:cxnSp>
        </p:grpSp>
        <p:grpSp>
          <p:nvGrpSpPr>
            <p:cNvPr id="41" name="Google Shape;260;p2">
              <a:extLst>
                <a:ext uri="{FF2B5EF4-FFF2-40B4-BE49-F238E27FC236}">
                  <a16:creationId xmlns:a16="http://schemas.microsoft.com/office/drawing/2014/main" id="{F490CB98-8533-8DF1-5D31-4CB0E859CA20}"/>
                </a:ext>
              </a:extLst>
            </p:cNvPr>
            <p:cNvGrpSpPr/>
            <p:nvPr/>
          </p:nvGrpSpPr>
          <p:grpSpPr>
            <a:xfrm rot="10800000">
              <a:off x="6903656" y="4766178"/>
              <a:ext cx="1605861" cy="821514"/>
              <a:chOff x="2220087" y="1905000"/>
              <a:chExt cx="2197925" cy="838200"/>
            </a:xfrm>
          </p:grpSpPr>
          <p:cxnSp>
            <p:nvCxnSpPr>
              <p:cNvPr id="42" name="Google Shape;261;p2">
                <a:extLst>
                  <a:ext uri="{FF2B5EF4-FFF2-40B4-BE49-F238E27FC236}">
                    <a16:creationId xmlns:a16="http://schemas.microsoft.com/office/drawing/2014/main" id="{FFE85B2A-9DD6-8992-5EB5-023A57F1CAD0}"/>
                  </a:ext>
                </a:extLst>
              </p:cNvPr>
              <p:cNvCxnSpPr/>
              <p:nvPr/>
            </p:nvCxnSpPr>
            <p:spPr>
              <a:xfrm>
                <a:off x="3579812" y="1905000"/>
                <a:ext cx="838200" cy="838200"/>
              </a:xfrm>
              <a:prstGeom prst="straightConnector1">
                <a:avLst/>
              </a:prstGeom>
              <a:noFill/>
              <a:ln w="28575" cap="flat" cmpd="sng">
                <a:solidFill>
                  <a:schemeClr val="accent3"/>
                </a:solidFill>
                <a:prstDash val="solid"/>
                <a:miter lim="800000"/>
                <a:headEnd type="none" w="sm" len="sm"/>
                <a:tailEnd type="none" w="sm" len="sm"/>
              </a:ln>
            </p:spPr>
          </p:cxnSp>
          <p:cxnSp>
            <p:nvCxnSpPr>
              <p:cNvPr id="43" name="Google Shape;262;p2">
                <a:extLst>
                  <a:ext uri="{FF2B5EF4-FFF2-40B4-BE49-F238E27FC236}">
                    <a16:creationId xmlns:a16="http://schemas.microsoft.com/office/drawing/2014/main" id="{1CC15D27-471F-7444-5CFF-2E02B696B337}"/>
                  </a:ext>
                </a:extLst>
              </p:cNvPr>
              <p:cNvCxnSpPr/>
              <p:nvPr/>
            </p:nvCxnSpPr>
            <p:spPr>
              <a:xfrm>
                <a:off x="2220087" y="1905000"/>
                <a:ext cx="1371600" cy="0"/>
              </a:xfrm>
              <a:prstGeom prst="straightConnector1">
                <a:avLst/>
              </a:prstGeom>
              <a:noFill/>
              <a:ln w="28575" cap="flat" cmpd="sng">
                <a:solidFill>
                  <a:schemeClr val="accent3"/>
                </a:solidFill>
                <a:prstDash val="solid"/>
                <a:miter lim="800000"/>
                <a:headEnd type="oval" w="lg" len="lg"/>
                <a:tailEnd type="none" w="sm" len="sm"/>
              </a:ln>
            </p:spPr>
          </p:cxnSp>
        </p:grpSp>
      </p:grpSp>
      <p:sp>
        <p:nvSpPr>
          <p:cNvPr id="64" name="Google Shape;238;p2">
            <a:extLst>
              <a:ext uri="{FF2B5EF4-FFF2-40B4-BE49-F238E27FC236}">
                <a16:creationId xmlns:a16="http://schemas.microsoft.com/office/drawing/2014/main" id="{D5E2580F-7F34-DCAE-987C-A44801281293}"/>
              </a:ext>
            </a:extLst>
          </p:cNvPr>
          <p:cNvSpPr txBox="1"/>
          <p:nvPr/>
        </p:nvSpPr>
        <p:spPr>
          <a:xfrm>
            <a:off x="5879072" y="3297074"/>
            <a:ext cx="2448190" cy="1600398"/>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EE3124"/>
              </a:buClr>
              <a:buSzPts val="1400"/>
              <a:buFont typeface="Calibri"/>
              <a:buNone/>
            </a:pPr>
            <a:r>
              <a:rPr lang="en-US" b="0" i="0" u="none" strike="noStrike" cap="none" dirty="0">
                <a:solidFill>
                  <a:srgbClr val="EE3124"/>
                </a:solidFill>
                <a:latin typeface="Calibri"/>
                <a:ea typeface="Calibri"/>
                <a:cs typeface="Calibri"/>
                <a:sym typeface="Calibri"/>
              </a:rPr>
              <a:t>Used </a:t>
            </a:r>
            <a:r>
              <a:rPr lang="en-US" b="1" i="0" u="none" strike="noStrike" cap="none" dirty="0">
                <a:solidFill>
                  <a:srgbClr val="EE3124"/>
                </a:solidFill>
                <a:latin typeface="Calibri"/>
                <a:ea typeface="Calibri"/>
                <a:cs typeface="Calibri"/>
                <a:sym typeface="Calibri"/>
              </a:rPr>
              <a:t>Google Trends </a:t>
            </a:r>
            <a:r>
              <a:rPr lang="en-US" b="0" i="0" u="none" strike="noStrike" cap="none" dirty="0">
                <a:solidFill>
                  <a:srgbClr val="EE3124"/>
                </a:solidFill>
                <a:latin typeface="Calibri"/>
                <a:ea typeface="Calibri"/>
                <a:cs typeface="Calibri"/>
                <a:sym typeface="Calibri"/>
              </a:rPr>
              <a:t>to select the </a:t>
            </a:r>
            <a:r>
              <a:rPr lang="en-US" dirty="0">
                <a:solidFill>
                  <a:srgbClr val="EE3124"/>
                </a:solidFill>
                <a:latin typeface="Calibri"/>
                <a:ea typeface="Calibri"/>
                <a:cs typeface="Calibri"/>
                <a:sym typeface="Calibri"/>
              </a:rPr>
              <a:t>top 5 commodities</a:t>
            </a:r>
          </a:p>
          <a:p>
            <a:pPr marL="342900" marR="0" lvl="0" indent="-342900" rtl="0">
              <a:lnSpc>
                <a:spcPct val="100000"/>
              </a:lnSpc>
              <a:spcBef>
                <a:spcPts val="0"/>
              </a:spcBef>
              <a:spcAft>
                <a:spcPts val="0"/>
              </a:spcAft>
              <a:buClr>
                <a:srgbClr val="EE3124"/>
              </a:buClr>
              <a:buSzPts val="1400"/>
              <a:buFont typeface="+mj-lt"/>
              <a:buAutoNum type="arabicPeriod"/>
            </a:pPr>
            <a:r>
              <a:rPr lang="en-US" sz="1400" b="0" i="0" u="none" strike="noStrike" cap="none" dirty="0">
                <a:solidFill>
                  <a:srgbClr val="EE3124"/>
                </a:solidFill>
                <a:latin typeface="Calibri"/>
                <a:ea typeface="Calibri"/>
                <a:cs typeface="Calibri"/>
                <a:sym typeface="Calibri"/>
              </a:rPr>
              <a:t>Apple</a:t>
            </a:r>
          </a:p>
          <a:p>
            <a:pPr marL="342900" marR="0" lvl="0" indent="-342900" rtl="0">
              <a:lnSpc>
                <a:spcPct val="100000"/>
              </a:lnSpc>
              <a:spcBef>
                <a:spcPts val="0"/>
              </a:spcBef>
              <a:spcAft>
                <a:spcPts val="0"/>
              </a:spcAft>
              <a:buClr>
                <a:srgbClr val="EE3124"/>
              </a:buClr>
              <a:buSzPts val="1400"/>
              <a:buFont typeface="+mj-lt"/>
              <a:buAutoNum type="arabicPeriod"/>
            </a:pPr>
            <a:r>
              <a:rPr lang="en-US" dirty="0">
                <a:solidFill>
                  <a:srgbClr val="EE3124"/>
                </a:solidFill>
                <a:latin typeface="Calibri"/>
                <a:ea typeface="Calibri"/>
                <a:cs typeface="Calibri"/>
                <a:sym typeface="Calibri"/>
              </a:rPr>
              <a:t>Strawberries</a:t>
            </a:r>
          </a:p>
          <a:p>
            <a:pPr marL="342900" marR="0" lvl="0" indent="-342900" rtl="0">
              <a:lnSpc>
                <a:spcPct val="100000"/>
              </a:lnSpc>
              <a:spcBef>
                <a:spcPts val="0"/>
              </a:spcBef>
              <a:spcAft>
                <a:spcPts val="0"/>
              </a:spcAft>
              <a:buClr>
                <a:srgbClr val="EE3124"/>
              </a:buClr>
              <a:buSzPts val="1400"/>
              <a:buFont typeface="+mj-lt"/>
              <a:buAutoNum type="arabicPeriod"/>
            </a:pPr>
            <a:r>
              <a:rPr lang="en-US" sz="1400" b="0" i="0" u="none" strike="noStrike" cap="none" dirty="0">
                <a:solidFill>
                  <a:srgbClr val="EE3124"/>
                </a:solidFill>
                <a:latin typeface="Calibri"/>
                <a:ea typeface="Calibri"/>
                <a:cs typeface="Calibri"/>
                <a:sym typeface="Calibri"/>
              </a:rPr>
              <a:t>Pears</a:t>
            </a:r>
          </a:p>
          <a:p>
            <a:pPr marL="342900" marR="0" lvl="0" indent="-342900" rtl="0">
              <a:lnSpc>
                <a:spcPct val="100000"/>
              </a:lnSpc>
              <a:spcBef>
                <a:spcPts val="0"/>
              </a:spcBef>
              <a:spcAft>
                <a:spcPts val="0"/>
              </a:spcAft>
              <a:buClr>
                <a:srgbClr val="EE3124"/>
              </a:buClr>
              <a:buSzPts val="1400"/>
              <a:buFont typeface="+mj-lt"/>
              <a:buAutoNum type="arabicPeriod"/>
            </a:pPr>
            <a:r>
              <a:rPr lang="en-US" dirty="0">
                <a:solidFill>
                  <a:srgbClr val="EE3124"/>
                </a:solidFill>
                <a:latin typeface="Calibri"/>
                <a:ea typeface="Calibri"/>
                <a:cs typeface="Calibri"/>
                <a:sym typeface="Calibri"/>
              </a:rPr>
              <a:t>Tomatoes</a:t>
            </a:r>
          </a:p>
          <a:p>
            <a:pPr marL="342900" marR="0" lvl="0" indent="-342900" rtl="0">
              <a:lnSpc>
                <a:spcPct val="100000"/>
              </a:lnSpc>
              <a:spcBef>
                <a:spcPts val="0"/>
              </a:spcBef>
              <a:spcAft>
                <a:spcPts val="0"/>
              </a:spcAft>
              <a:buClr>
                <a:srgbClr val="EE3124"/>
              </a:buClr>
              <a:buSzPts val="1400"/>
              <a:buFont typeface="+mj-lt"/>
              <a:buAutoNum type="arabicPeriod"/>
            </a:pPr>
            <a:r>
              <a:rPr lang="en-US" sz="1400" b="0" i="0" u="none" strike="noStrike" cap="none" dirty="0">
                <a:solidFill>
                  <a:srgbClr val="EE3124"/>
                </a:solidFill>
                <a:latin typeface="Calibri"/>
                <a:ea typeface="Calibri"/>
                <a:cs typeface="Calibri"/>
                <a:sym typeface="Calibri"/>
              </a:rPr>
              <a:t>Green Peppers</a:t>
            </a:r>
            <a:endParaRPr sz="1400" b="0" i="0" u="none" strike="noStrike" cap="none" dirty="0">
              <a:solidFill>
                <a:srgbClr val="EE3124"/>
              </a:solidFill>
              <a:latin typeface="Calibri"/>
              <a:ea typeface="Calibri"/>
              <a:cs typeface="Calibri"/>
              <a:sym typeface="Calibri"/>
            </a:endParaRPr>
          </a:p>
        </p:txBody>
      </p:sp>
      <p:sp>
        <p:nvSpPr>
          <p:cNvPr id="66" name="Google Shape;239;p2">
            <a:extLst>
              <a:ext uri="{FF2B5EF4-FFF2-40B4-BE49-F238E27FC236}">
                <a16:creationId xmlns:a16="http://schemas.microsoft.com/office/drawing/2014/main" id="{9FA59EDB-B6DA-EB3C-6874-0CC52BB2E985}"/>
              </a:ext>
            </a:extLst>
          </p:cNvPr>
          <p:cNvSpPr txBox="1"/>
          <p:nvPr/>
        </p:nvSpPr>
        <p:spPr>
          <a:xfrm>
            <a:off x="9888094" y="3310230"/>
            <a:ext cx="2233542" cy="95406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DB71A"/>
              </a:buClr>
              <a:buSzPts val="1400"/>
              <a:buFont typeface="Calibri"/>
              <a:buNone/>
            </a:pPr>
            <a:r>
              <a:rPr lang="en-US" b="1" dirty="0">
                <a:solidFill>
                  <a:srgbClr val="00B0F0"/>
                </a:solidFill>
                <a:latin typeface="Calibri"/>
                <a:cs typeface="Calibri"/>
                <a:sym typeface="Calibri"/>
              </a:rPr>
              <a:t>Compared </a:t>
            </a:r>
            <a:r>
              <a:rPr lang="en-US" dirty="0">
                <a:solidFill>
                  <a:srgbClr val="00B0F0"/>
                </a:solidFill>
                <a:latin typeface="Calibri"/>
                <a:cs typeface="Calibri"/>
                <a:sym typeface="Calibri"/>
              </a:rPr>
              <a:t>the difference between USDA Vs local/Grocery/Food hubs price data</a:t>
            </a:r>
          </a:p>
        </p:txBody>
      </p:sp>
      <p:sp>
        <p:nvSpPr>
          <p:cNvPr id="68" name="Google Shape;240;p2">
            <a:extLst>
              <a:ext uri="{FF2B5EF4-FFF2-40B4-BE49-F238E27FC236}">
                <a16:creationId xmlns:a16="http://schemas.microsoft.com/office/drawing/2014/main" id="{D3B3A5B6-53AA-D70F-5073-CC58768636CF}"/>
              </a:ext>
            </a:extLst>
          </p:cNvPr>
          <p:cNvSpPr txBox="1"/>
          <p:nvPr/>
        </p:nvSpPr>
        <p:spPr>
          <a:xfrm>
            <a:off x="9917806" y="5314370"/>
            <a:ext cx="2045779" cy="11695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6999"/>
              </a:buClr>
              <a:buSzPts val="1400"/>
              <a:buFont typeface="Calibri"/>
              <a:buNone/>
            </a:pPr>
            <a:r>
              <a:rPr lang="en-US" b="1" dirty="0">
                <a:solidFill>
                  <a:srgbClr val="006999"/>
                </a:solidFill>
                <a:latin typeface="Calibri"/>
                <a:ea typeface="Calibri"/>
                <a:cs typeface="Calibri"/>
                <a:sym typeface="Calibri"/>
              </a:rPr>
              <a:t>Forecasted </a:t>
            </a:r>
            <a:r>
              <a:rPr lang="en-US" dirty="0">
                <a:solidFill>
                  <a:srgbClr val="006999"/>
                </a:solidFill>
                <a:latin typeface="Calibri"/>
                <a:ea typeface="Calibri"/>
                <a:cs typeface="Calibri"/>
                <a:sym typeface="Calibri"/>
              </a:rPr>
              <a:t>the prices and the most important variables affecting the prices using weather and economic factors</a:t>
            </a:r>
            <a:endParaRPr sz="1400" i="0" u="none" strike="noStrike" cap="none" dirty="0">
              <a:solidFill>
                <a:srgbClr val="006999"/>
              </a:solidFill>
              <a:latin typeface="Calibri"/>
              <a:ea typeface="Calibri"/>
              <a:cs typeface="Calibri"/>
              <a:sym typeface="Calibri"/>
            </a:endParaRPr>
          </a:p>
        </p:txBody>
      </p:sp>
      <p:sp>
        <p:nvSpPr>
          <p:cNvPr id="70" name="Google Shape;241;p2">
            <a:extLst>
              <a:ext uri="{FF2B5EF4-FFF2-40B4-BE49-F238E27FC236}">
                <a16:creationId xmlns:a16="http://schemas.microsoft.com/office/drawing/2014/main" id="{53D4DFE8-9AD1-A1C9-5CF6-1009CBD1E9C4}"/>
              </a:ext>
            </a:extLst>
          </p:cNvPr>
          <p:cNvSpPr txBox="1"/>
          <p:nvPr/>
        </p:nvSpPr>
        <p:spPr>
          <a:xfrm>
            <a:off x="5754492" y="5502855"/>
            <a:ext cx="2133883" cy="95406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474C55"/>
              </a:buClr>
              <a:buSzPts val="1400"/>
              <a:buFont typeface="Calibri"/>
              <a:buNone/>
            </a:pPr>
            <a:r>
              <a:rPr lang="en-US" sz="1400" b="0" i="0" u="none" strike="noStrike" cap="none" dirty="0">
                <a:solidFill>
                  <a:srgbClr val="474C55"/>
                </a:solidFill>
                <a:latin typeface="Calibri"/>
                <a:ea typeface="Calibri"/>
                <a:cs typeface="Calibri"/>
                <a:sym typeface="Calibri"/>
              </a:rPr>
              <a:t>End-to-end data </a:t>
            </a:r>
            <a:r>
              <a:rPr lang="en-US" sz="1400" b="1" i="0" u="none" strike="noStrike" cap="none" dirty="0">
                <a:solidFill>
                  <a:srgbClr val="474C55"/>
                </a:solidFill>
                <a:latin typeface="Calibri"/>
                <a:ea typeface="Calibri"/>
                <a:cs typeface="Calibri"/>
                <a:sym typeface="Calibri"/>
              </a:rPr>
              <a:t>automation</a:t>
            </a:r>
            <a:r>
              <a:rPr lang="en-US" b="1" dirty="0">
                <a:solidFill>
                  <a:srgbClr val="474C55"/>
                </a:solidFill>
                <a:latin typeface="Calibri"/>
                <a:ea typeface="Calibri"/>
                <a:cs typeface="Calibri"/>
                <a:sym typeface="Calibri"/>
              </a:rPr>
              <a:t> </a:t>
            </a:r>
            <a:r>
              <a:rPr lang="en-US" dirty="0">
                <a:solidFill>
                  <a:srgbClr val="474C55"/>
                </a:solidFill>
                <a:latin typeface="Calibri"/>
                <a:ea typeface="Calibri"/>
                <a:cs typeface="Calibri"/>
                <a:sym typeface="Calibri"/>
              </a:rPr>
              <a:t>process created for data collection (</a:t>
            </a:r>
            <a:r>
              <a:rPr lang="en-US" b="1" dirty="0">
                <a:solidFill>
                  <a:srgbClr val="474C55"/>
                </a:solidFill>
                <a:latin typeface="Calibri"/>
                <a:ea typeface="Calibri"/>
                <a:cs typeface="Calibri"/>
                <a:sym typeface="Calibri"/>
              </a:rPr>
              <a:t>web scraping scheduler</a:t>
            </a:r>
            <a:r>
              <a:rPr lang="en-US" dirty="0">
                <a:solidFill>
                  <a:srgbClr val="474C55"/>
                </a:solidFill>
                <a:latin typeface="Calibri"/>
                <a:ea typeface="Calibri"/>
                <a:cs typeface="Calibri"/>
                <a:sym typeface="Calibri"/>
              </a:rPr>
              <a:t>)</a:t>
            </a:r>
            <a:endParaRPr sz="1400" i="0" u="none" strike="noStrike" cap="none" dirty="0">
              <a:solidFill>
                <a:srgbClr val="474C55"/>
              </a:solidFill>
              <a:latin typeface="Calibri"/>
              <a:ea typeface="Calibri"/>
              <a:cs typeface="Calibri"/>
              <a:sym typeface="Calibri"/>
            </a:endParaRPr>
          </a:p>
        </p:txBody>
      </p:sp>
      <p:sp>
        <p:nvSpPr>
          <p:cNvPr id="72" name="Google Shape;234;p2">
            <a:extLst>
              <a:ext uri="{FF2B5EF4-FFF2-40B4-BE49-F238E27FC236}">
                <a16:creationId xmlns:a16="http://schemas.microsoft.com/office/drawing/2014/main" id="{050F1A6E-27B4-51B5-0A51-F13B10AAB93E}"/>
              </a:ext>
            </a:extLst>
          </p:cNvPr>
          <p:cNvSpPr/>
          <p:nvPr/>
        </p:nvSpPr>
        <p:spPr>
          <a:xfrm>
            <a:off x="608776" y="1189554"/>
            <a:ext cx="11399520" cy="1436258"/>
          </a:xfrm>
          <a:prstGeom prst="rect">
            <a:avLst/>
          </a:prstGeom>
          <a:noFill/>
          <a:ln w="9525" cap="flat" cmpd="sng">
            <a:solidFill>
              <a:srgbClr val="3A3838"/>
            </a:solidFill>
            <a:prstDash val="solid"/>
            <a:round/>
            <a:headEnd type="none" w="sm" len="sm"/>
            <a:tailEnd type="none" w="sm" len="sm"/>
          </a:ln>
        </p:spPr>
        <p:txBody>
          <a:bodyPr spcFirstLastPara="1" wrap="square" lIns="91425" tIns="91425" rIns="91425" bIns="91425" anchor="t" anchorCtr="0">
            <a:noAutofit/>
          </a:bodyPr>
          <a:lstStyle/>
          <a:p>
            <a:pPr marL="184150" lvl="1" indent="-184150">
              <a:buClr>
                <a:srgbClr val="F3B946"/>
              </a:buClr>
              <a:buSzPts val="1680"/>
              <a:buFont typeface="Arial"/>
              <a:buChar char="•"/>
            </a:pPr>
            <a:r>
              <a:rPr lang="en-US" sz="1200" b="0" i="0" u="none" strike="noStrike" cap="none" dirty="0">
                <a:solidFill>
                  <a:schemeClr val="dk1"/>
                </a:solidFill>
                <a:latin typeface="Calibri"/>
                <a:ea typeface="Calibri"/>
                <a:cs typeface="Calibri"/>
                <a:sym typeface="Calibri"/>
              </a:rPr>
              <a:t>The Iowa State Farm Food and Enterprise Development (FEED) is frequently asked for benchmarks on pricing of products both in retail and wholesale spaces</a:t>
            </a:r>
          </a:p>
          <a:p>
            <a:pPr marL="184150" lvl="1" indent="-184150">
              <a:buClr>
                <a:srgbClr val="F3B946"/>
              </a:buClr>
              <a:buSzPts val="1680"/>
              <a:buFont typeface="Arial"/>
              <a:buChar char="•"/>
            </a:pPr>
            <a:endParaRPr lang="en-US" sz="1200" b="0" i="0" u="none" strike="noStrike" cap="none" dirty="0">
              <a:solidFill>
                <a:schemeClr val="dk1"/>
              </a:solidFill>
              <a:latin typeface="Calibri"/>
              <a:ea typeface="Calibri"/>
              <a:cs typeface="Calibri"/>
              <a:sym typeface="Calibri"/>
            </a:endParaRPr>
          </a:p>
          <a:p>
            <a:pPr marL="184150" marR="0" lvl="1" indent="-184150" algn="l" rtl="0">
              <a:spcBef>
                <a:spcPts val="0"/>
              </a:spcBef>
              <a:spcAft>
                <a:spcPts val="0"/>
              </a:spcAft>
              <a:buClr>
                <a:srgbClr val="F3B946"/>
              </a:buClr>
              <a:buSzPts val="1680"/>
              <a:buFont typeface="Arial"/>
              <a:buChar char="•"/>
            </a:pPr>
            <a:r>
              <a:rPr lang="en-US" sz="1200" b="0" i="0" u="none" strike="noStrike" cap="none" dirty="0">
                <a:solidFill>
                  <a:schemeClr val="dk1"/>
                </a:solidFill>
                <a:latin typeface="Calibri"/>
                <a:ea typeface="Calibri"/>
                <a:cs typeface="Calibri"/>
                <a:sym typeface="Calibri"/>
              </a:rPr>
              <a:t>There is a need for additional research on the potential sales point for wholesale products when many of </a:t>
            </a:r>
            <a:r>
              <a:rPr lang="en-US" sz="1200" dirty="0">
                <a:solidFill>
                  <a:schemeClr val="dk1"/>
                </a:solidFill>
                <a:latin typeface="Calibri"/>
                <a:ea typeface="Calibri"/>
                <a:cs typeface="Calibri"/>
                <a:sym typeface="Calibri"/>
              </a:rPr>
              <a:t>the </a:t>
            </a:r>
            <a:r>
              <a:rPr lang="en-US" sz="1200" b="0" i="0" u="none" strike="noStrike" cap="none" dirty="0">
                <a:solidFill>
                  <a:schemeClr val="dk1"/>
                </a:solidFill>
                <a:latin typeface="Calibri"/>
                <a:ea typeface="Calibri"/>
                <a:cs typeface="Calibri"/>
                <a:sym typeface="Calibri"/>
              </a:rPr>
              <a:t>producers are operating in direct-to-consumer retail spaces</a:t>
            </a:r>
          </a:p>
          <a:p>
            <a:pPr marL="184150" marR="0" lvl="1" indent="-184150" algn="l" rtl="0">
              <a:spcBef>
                <a:spcPts val="0"/>
              </a:spcBef>
              <a:spcAft>
                <a:spcPts val="0"/>
              </a:spcAft>
              <a:buClr>
                <a:srgbClr val="F3B946"/>
              </a:buClr>
              <a:buSzPts val="1680"/>
              <a:buFont typeface="Arial"/>
              <a:buChar char="•"/>
            </a:pPr>
            <a:endParaRPr lang="en-US" sz="1200" b="0" i="0" u="none" strike="noStrike" cap="none" dirty="0">
              <a:solidFill>
                <a:schemeClr val="dk1"/>
              </a:solidFill>
              <a:latin typeface="Calibri"/>
              <a:ea typeface="Calibri"/>
              <a:cs typeface="Calibri"/>
              <a:sym typeface="Calibri"/>
            </a:endParaRPr>
          </a:p>
          <a:p>
            <a:pPr marL="184150" marR="0" lvl="1" indent="-184150" algn="l" rtl="0">
              <a:spcBef>
                <a:spcPts val="0"/>
              </a:spcBef>
              <a:spcAft>
                <a:spcPts val="0"/>
              </a:spcAft>
              <a:buClr>
                <a:srgbClr val="F3B946"/>
              </a:buClr>
              <a:buSzPts val="1680"/>
              <a:buFont typeface="Arial"/>
              <a:buChar char="•"/>
            </a:pPr>
            <a:r>
              <a:rPr lang="en-US" sz="1200" dirty="0">
                <a:solidFill>
                  <a:schemeClr val="dk1"/>
                </a:solidFill>
                <a:latin typeface="Calibri"/>
                <a:ea typeface="Calibri"/>
                <a:cs typeface="Calibri"/>
                <a:sym typeface="Calibri"/>
              </a:rPr>
              <a:t>While data is available from the AMS and USDA (including the Agricultural Census), there is limited aggregation of sales for these products at the local level</a:t>
            </a:r>
          </a:p>
          <a:p>
            <a:pPr marL="184150" marR="0" lvl="1" indent="-184150" algn="l" rtl="0">
              <a:spcBef>
                <a:spcPts val="0"/>
              </a:spcBef>
              <a:spcAft>
                <a:spcPts val="0"/>
              </a:spcAft>
              <a:buClr>
                <a:srgbClr val="F3B946"/>
              </a:buClr>
              <a:buSzPts val="1680"/>
              <a:buFont typeface="Arial"/>
              <a:buChar char="•"/>
            </a:pPr>
            <a:endParaRPr lang="en-US" sz="1200" dirty="0">
              <a:solidFill>
                <a:schemeClr val="dk1"/>
              </a:solidFill>
              <a:latin typeface="Calibri"/>
              <a:ea typeface="Calibri"/>
              <a:cs typeface="Calibri"/>
              <a:sym typeface="Calibri"/>
            </a:endParaRPr>
          </a:p>
          <a:p>
            <a:pPr marL="184150" marR="0" lvl="1" indent="-184150" algn="l" rtl="0">
              <a:spcBef>
                <a:spcPts val="0"/>
              </a:spcBef>
              <a:spcAft>
                <a:spcPts val="0"/>
              </a:spcAft>
              <a:buClr>
                <a:srgbClr val="F3B946"/>
              </a:buClr>
              <a:buSzPts val="1680"/>
              <a:buFont typeface="Arial"/>
              <a:buChar char="•"/>
            </a:pPr>
            <a:r>
              <a:rPr lang="en-US" sz="1200" dirty="0">
                <a:solidFill>
                  <a:schemeClr val="dk1"/>
                </a:solidFill>
                <a:latin typeface="Calibri"/>
                <a:ea typeface="Calibri"/>
                <a:cs typeface="Calibri"/>
                <a:sym typeface="Calibri"/>
              </a:rPr>
              <a:t>Data from these sources will allow for a comparison then could lead to average price points and benchmarks for local and regional farms and food hubs</a:t>
            </a:r>
          </a:p>
          <a:p>
            <a:pPr marL="184150" marR="0" lvl="1" indent="-184150" algn="l" rtl="0">
              <a:spcBef>
                <a:spcPts val="0"/>
              </a:spcBef>
              <a:spcAft>
                <a:spcPts val="0"/>
              </a:spcAft>
              <a:buClr>
                <a:srgbClr val="F3B946"/>
              </a:buClr>
              <a:buSzPts val="1680"/>
              <a:buFont typeface="Arial"/>
              <a:buChar char="•"/>
            </a:pPr>
            <a:endParaRPr lang="en-US" sz="1200" dirty="0">
              <a:solidFill>
                <a:schemeClr val="dk1"/>
              </a:solidFill>
              <a:latin typeface="Calibri"/>
              <a:ea typeface="Calibri"/>
              <a:cs typeface="Calibri"/>
              <a:sym typeface="Calibri"/>
            </a:endParaRPr>
          </a:p>
          <a:p>
            <a:pPr marL="184150" marR="0" lvl="1" indent="-184150" algn="l" rtl="0">
              <a:spcBef>
                <a:spcPts val="0"/>
              </a:spcBef>
              <a:spcAft>
                <a:spcPts val="0"/>
              </a:spcAft>
              <a:buClr>
                <a:srgbClr val="F3B946"/>
              </a:buClr>
              <a:buSzPts val="1680"/>
              <a:buFont typeface="Arial"/>
              <a:buChar char="•"/>
            </a:pPr>
            <a:endParaRPr lang="en-US" sz="1200" dirty="0"/>
          </a:p>
        </p:txBody>
      </p:sp>
      <p:sp>
        <p:nvSpPr>
          <p:cNvPr id="3" name="Google Shape;89;p1">
            <a:extLst>
              <a:ext uri="{FF2B5EF4-FFF2-40B4-BE49-F238E27FC236}">
                <a16:creationId xmlns:a16="http://schemas.microsoft.com/office/drawing/2014/main" id="{547D2482-5A92-DF6A-AF05-6BF563EDAA69}"/>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 name="Slide Number Placeholder 2">
            <a:extLst>
              <a:ext uri="{FF2B5EF4-FFF2-40B4-BE49-F238E27FC236}">
                <a16:creationId xmlns:a16="http://schemas.microsoft.com/office/drawing/2014/main" id="{1F810645-CC06-663B-E09B-6F60175AB36C}"/>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3</a:t>
            </a:fld>
            <a:endParaRPr lang="en-US" dirty="0">
              <a:solidFill>
                <a:schemeClr val="bg1"/>
              </a:solidFill>
            </a:endParaRPr>
          </a:p>
        </p:txBody>
      </p:sp>
      <p:sp>
        <p:nvSpPr>
          <p:cNvPr id="8" name="Footer Placeholder 9">
            <a:extLst>
              <a:ext uri="{FF2B5EF4-FFF2-40B4-BE49-F238E27FC236}">
                <a16:creationId xmlns:a16="http://schemas.microsoft.com/office/drawing/2014/main" id="{54840060-CDDC-BD3C-F294-923C31F5BA6C}"/>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Tree>
    <p:extLst>
      <p:ext uri="{BB962C8B-B14F-4D97-AF65-F5344CB8AC3E}">
        <p14:creationId xmlns:p14="http://schemas.microsoft.com/office/powerpoint/2010/main" val="17810701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Google Shape;338;p5">
            <a:extLst>
              <a:ext uri="{FF2B5EF4-FFF2-40B4-BE49-F238E27FC236}">
                <a16:creationId xmlns:a16="http://schemas.microsoft.com/office/drawing/2014/main" id="{00FB0A71-86ED-7D6F-93EE-E7DF9EB2F2BF}"/>
              </a:ext>
            </a:extLst>
          </p:cNvPr>
          <p:cNvSpPr/>
          <p:nvPr/>
        </p:nvSpPr>
        <p:spPr>
          <a:xfrm>
            <a:off x="-6594" y="8364"/>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800"/>
              <a:buFont typeface="Calibri"/>
              <a:buNone/>
            </a:pPr>
            <a:r>
              <a:rPr lang="en-US" sz="2800" b="1" i="0" u="none" strike="noStrike" cap="none" dirty="0">
                <a:solidFill>
                  <a:srgbClr val="FFFFFF"/>
                </a:solidFill>
                <a:latin typeface="Calibri"/>
                <a:ea typeface="Calibri"/>
                <a:cs typeface="Calibri"/>
                <a:sym typeface="Calibri"/>
              </a:rPr>
              <a:t>05</a:t>
            </a:r>
            <a:endParaRPr dirty="0"/>
          </a:p>
        </p:txBody>
      </p:sp>
      <p:sp>
        <p:nvSpPr>
          <p:cNvPr id="8" name="Google Shape;339;p5">
            <a:extLst>
              <a:ext uri="{FF2B5EF4-FFF2-40B4-BE49-F238E27FC236}">
                <a16:creationId xmlns:a16="http://schemas.microsoft.com/office/drawing/2014/main" id="{45136E1B-66AD-E090-4FBD-EBFD12FB685A}"/>
              </a:ext>
            </a:extLst>
          </p:cNvPr>
          <p:cNvSpPr txBox="1"/>
          <p:nvPr/>
        </p:nvSpPr>
        <p:spPr>
          <a:xfrm>
            <a:off x="-175543" y="48649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1400"/>
              <a:buFont typeface="Calibri"/>
              <a:buNone/>
            </a:pPr>
            <a:r>
              <a:rPr lang="en-US" b="1" dirty="0">
                <a:solidFill>
                  <a:srgbClr val="FF0000"/>
                </a:solidFill>
                <a:latin typeface="Calibri"/>
                <a:cs typeface="Calibri"/>
                <a:sym typeface="Calibri"/>
              </a:rPr>
              <a:t>Data Automation</a:t>
            </a:r>
            <a:endParaRPr dirty="0"/>
          </a:p>
        </p:txBody>
      </p:sp>
      <p:sp>
        <p:nvSpPr>
          <p:cNvPr id="16" name="Rectangle 15">
            <a:extLst>
              <a:ext uri="{FF2B5EF4-FFF2-40B4-BE49-F238E27FC236}">
                <a16:creationId xmlns:a16="http://schemas.microsoft.com/office/drawing/2014/main" id="{0FA04DDE-ECAA-4E73-BDE9-0C3A0C3E579F}"/>
              </a:ext>
            </a:extLst>
          </p:cNvPr>
          <p:cNvSpPr/>
          <p:nvPr/>
        </p:nvSpPr>
        <p:spPr>
          <a:xfrm>
            <a:off x="1405657" y="3864"/>
            <a:ext cx="9999531" cy="4424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2400" b="1" dirty="0">
                <a:solidFill>
                  <a:schemeClr val="tx1"/>
                </a:solidFill>
                <a:latin typeface="Calibri"/>
                <a:cs typeface="Calibri"/>
              </a:rPr>
              <a:t>How to scrape Walmart product information using Python and Postman API</a:t>
            </a:r>
          </a:p>
        </p:txBody>
      </p:sp>
      <p:sp>
        <p:nvSpPr>
          <p:cNvPr id="3" name="Google Shape;89;p1">
            <a:extLst>
              <a:ext uri="{FF2B5EF4-FFF2-40B4-BE49-F238E27FC236}">
                <a16:creationId xmlns:a16="http://schemas.microsoft.com/office/drawing/2014/main" id="{0083DC6B-B6FE-5939-37F1-62D26ABD2198}"/>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 name="Slide Number Placeholder 2">
            <a:extLst>
              <a:ext uri="{FF2B5EF4-FFF2-40B4-BE49-F238E27FC236}">
                <a16:creationId xmlns:a16="http://schemas.microsoft.com/office/drawing/2014/main" id="{540BCE73-BFC8-4D35-B866-906C02DC2478}"/>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30</a:t>
            </a:fld>
            <a:endParaRPr lang="en-US" dirty="0">
              <a:solidFill>
                <a:schemeClr val="bg1"/>
              </a:solidFill>
            </a:endParaRPr>
          </a:p>
        </p:txBody>
      </p:sp>
      <p:sp>
        <p:nvSpPr>
          <p:cNvPr id="9" name="Footer Placeholder 9">
            <a:extLst>
              <a:ext uri="{FF2B5EF4-FFF2-40B4-BE49-F238E27FC236}">
                <a16:creationId xmlns:a16="http://schemas.microsoft.com/office/drawing/2014/main" id="{BD95A33D-7645-C733-3AB4-D917C76D9B4D}"/>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pic>
        <p:nvPicPr>
          <p:cNvPr id="7" name="Picture 9" descr="Graphical user interface, text, application, email&#10;&#10;Description automatically generated">
            <a:extLst>
              <a:ext uri="{FF2B5EF4-FFF2-40B4-BE49-F238E27FC236}">
                <a16:creationId xmlns:a16="http://schemas.microsoft.com/office/drawing/2014/main" id="{7389D4B5-0C08-5F35-6013-21639C85C334}"/>
              </a:ext>
            </a:extLst>
          </p:cNvPr>
          <p:cNvPicPr>
            <a:picLocks noChangeAspect="1"/>
          </p:cNvPicPr>
          <p:nvPr/>
        </p:nvPicPr>
        <p:blipFill>
          <a:blip r:embed="rId3"/>
          <a:stretch>
            <a:fillRect/>
          </a:stretch>
        </p:blipFill>
        <p:spPr>
          <a:xfrm>
            <a:off x="4972493" y="991996"/>
            <a:ext cx="6615223" cy="2291394"/>
          </a:xfrm>
          <a:prstGeom prst="rect">
            <a:avLst/>
          </a:prstGeom>
        </p:spPr>
      </p:pic>
      <p:pic>
        <p:nvPicPr>
          <p:cNvPr id="10" name="Picture 10" descr="Graphical user interface, text, application, email&#10;&#10;Description automatically generated">
            <a:extLst>
              <a:ext uri="{FF2B5EF4-FFF2-40B4-BE49-F238E27FC236}">
                <a16:creationId xmlns:a16="http://schemas.microsoft.com/office/drawing/2014/main" id="{6EA67E3E-69CC-F040-25D7-897B8575173F}"/>
              </a:ext>
            </a:extLst>
          </p:cNvPr>
          <p:cNvPicPr>
            <a:picLocks noChangeAspect="1"/>
          </p:cNvPicPr>
          <p:nvPr/>
        </p:nvPicPr>
        <p:blipFill>
          <a:blip r:embed="rId4"/>
          <a:stretch>
            <a:fillRect/>
          </a:stretch>
        </p:blipFill>
        <p:spPr>
          <a:xfrm>
            <a:off x="4972493" y="3508408"/>
            <a:ext cx="6881037" cy="2889183"/>
          </a:xfrm>
          <a:prstGeom prst="rect">
            <a:avLst/>
          </a:prstGeom>
        </p:spPr>
      </p:pic>
      <p:sp>
        <p:nvSpPr>
          <p:cNvPr id="11" name="TextBox 10">
            <a:extLst>
              <a:ext uri="{FF2B5EF4-FFF2-40B4-BE49-F238E27FC236}">
                <a16:creationId xmlns:a16="http://schemas.microsoft.com/office/drawing/2014/main" id="{11F777BE-079F-DC1A-F0DE-191F722C4E8D}"/>
              </a:ext>
            </a:extLst>
          </p:cNvPr>
          <p:cNvSpPr txBox="1"/>
          <p:nvPr/>
        </p:nvSpPr>
        <p:spPr>
          <a:xfrm>
            <a:off x="4925363" y="641539"/>
            <a:ext cx="405809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Calibri"/>
              </a:rPr>
              <a:t>Workspace in Postman</a:t>
            </a:r>
          </a:p>
        </p:txBody>
      </p:sp>
      <p:sp>
        <p:nvSpPr>
          <p:cNvPr id="12" name="TextBox 11">
            <a:extLst>
              <a:ext uri="{FF2B5EF4-FFF2-40B4-BE49-F238E27FC236}">
                <a16:creationId xmlns:a16="http://schemas.microsoft.com/office/drawing/2014/main" id="{C2E9603C-B93E-160E-ACD2-A5714ACD0BC3}"/>
              </a:ext>
            </a:extLst>
          </p:cNvPr>
          <p:cNvSpPr txBox="1"/>
          <p:nvPr/>
        </p:nvSpPr>
        <p:spPr>
          <a:xfrm>
            <a:off x="464387" y="4116011"/>
            <a:ext cx="4410823" cy="1015663"/>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cs typeface="Calibri"/>
              </a:rPr>
              <a:t>6. Click on the ‘&lt;/&gt;’ symbol</a:t>
            </a:r>
          </a:p>
          <a:p>
            <a:pPr marL="285750" indent="-285750">
              <a:buFont typeface="Arial"/>
              <a:buChar char="•"/>
            </a:pPr>
            <a:r>
              <a:rPr lang="en-US" sz="1200" dirty="0">
                <a:latin typeface="Calibri"/>
                <a:cs typeface="Calibri"/>
              </a:rPr>
              <a:t>Select ‘Python - Requests’ from the Code Snippet drop-down menu.</a:t>
            </a:r>
          </a:p>
          <a:p>
            <a:pPr marL="285750" indent="-285750">
              <a:buFont typeface="Arial"/>
              <a:buChar char="•"/>
            </a:pPr>
            <a:r>
              <a:rPr lang="en-US" sz="1200" dirty="0">
                <a:latin typeface="Calibri"/>
                <a:cs typeface="Calibri"/>
              </a:rPr>
              <a:t>Copy the code snippet to your code editor.</a:t>
            </a:r>
          </a:p>
          <a:p>
            <a:pPr marL="285750" indent="-285750">
              <a:buFont typeface="Arial"/>
              <a:buChar char="•"/>
            </a:pPr>
            <a:endParaRPr lang="en-US" sz="1200" dirty="0">
              <a:latin typeface="Calibri"/>
              <a:cs typeface="Calibri"/>
            </a:endParaRPr>
          </a:p>
        </p:txBody>
      </p:sp>
      <p:sp>
        <p:nvSpPr>
          <p:cNvPr id="2" name="TextBox 1">
            <a:extLst>
              <a:ext uri="{FF2B5EF4-FFF2-40B4-BE49-F238E27FC236}">
                <a16:creationId xmlns:a16="http://schemas.microsoft.com/office/drawing/2014/main" id="{EB85809B-6AC5-B752-D4E1-B5EC6DFCF524}"/>
              </a:ext>
            </a:extLst>
          </p:cNvPr>
          <p:cNvSpPr txBox="1"/>
          <p:nvPr/>
        </p:nvSpPr>
        <p:spPr>
          <a:xfrm>
            <a:off x="462478" y="1305296"/>
            <a:ext cx="4405744" cy="1231106"/>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cs typeface="Calibri"/>
              </a:rPr>
              <a:t>5.</a:t>
            </a:r>
            <a:r>
              <a:rPr lang="en-US" dirty="0">
                <a:latin typeface="Calibri"/>
                <a:cs typeface="Calibri"/>
              </a:rPr>
              <a:t> Go to </a:t>
            </a:r>
            <a:r>
              <a:rPr lang="en-US" dirty="0">
                <a:solidFill>
                  <a:srgbClr val="0563C1"/>
                </a:solidFill>
                <a:latin typeface="Calibri"/>
                <a:cs typeface="Calibri"/>
                <a:hlinkClick r:id="rId5"/>
              </a:rPr>
              <a:t>https://www.postman.com/</a:t>
            </a:r>
            <a:r>
              <a:rPr lang="en-US" dirty="0">
                <a:latin typeface="Calibri"/>
                <a:cs typeface="Calibri"/>
              </a:rPr>
              <a:t>  </a:t>
            </a:r>
            <a:endParaRPr lang="en-US">
              <a:latin typeface="Calibri"/>
            </a:endParaRPr>
          </a:p>
          <a:p>
            <a:endParaRPr lang="en-US" sz="1200" dirty="0">
              <a:latin typeface="Calibri"/>
              <a:cs typeface="Calibri"/>
            </a:endParaRPr>
          </a:p>
          <a:p>
            <a:pPr marL="171450" indent="-171450">
              <a:buChar char="•"/>
            </a:pPr>
            <a:r>
              <a:rPr lang="en-US" sz="1200" dirty="0">
                <a:latin typeface="Calibri"/>
                <a:cs typeface="Calibri"/>
              </a:rPr>
              <a:t>Sign up for an account (Free to use) </a:t>
            </a:r>
          </a:p>
          <a:p>
            <a:pPr marL="171450" indent="-171450">
              <a:buChar char="•"/>
            </a:pPr>
            <a:r>
              <a:rPr lang="en-US" sz="1200" dirty="0">
                <a:latin typeface="Calibri"/>
                <a:cs typeface="Calibri"/>
              </a:rPr>
              <a:t>Navigate to your workspace (My Workspace) </a:t>
            </a:r>
          </a:p>
          <a:p>
            <a:pPr marL="171450" indent="-171450">
              <a:buChar char="•"/>
            </a:pPr>
            <a:r>
              <a:rPr lang="en-US" sz="1200" dirty="0">
                <a:latin typeface="Calibri"/>
                <a:cs typeface="Calibri"/>
              </a:rPr>
              <a:t>Click on ‘Import’, select ‘Raw Text’ and past the </a:t>
            </a:r>
            <a:r>
              <a:rPr lang="en-US" sz="1200" dirty="0" err="1">
                <a:latin typeface="Calibri"/>
                <a:cs typeface="Calibri"/>
              </a:rPr>
              <a:t>cURL</a:t>
            </a:r>
            <a:r>
              <a:rPr lang="en-US" sz="1200" dirty="0">
                <a:latin typeface="Calibri"/>
                <a:cs typeface="Calibri"/>
              </a:rPr>
              <a:t> in the box and click ‘Continue’ and then ‘Import’ </a:t>
            </a:r>
          </a:p>
        </p:txBody>
      </p:sp>
    </p:spTree>
    <p:extLst>
      <p:ext uri="{BB962C8B-B14F-4D97-AF65-F5344CB8AC3E}">
        <p14:creationId xmlns:p14="http://schemas.microsoft.com/office/powerpoint/2010/main" val="25235118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Google Shape;338;p5">
            <a:extLst>
              <a:ext uri="{FF2B5EF4-FFF2-40B4-BE49-F238E27FC236}">
                <a16:creationId xmlns:a16="http://schemas.microsoft.com/office/drawing/2014/main" id="{00FB0A71-86ED-7D6F-93EE-E7DF9EB2F2BF}"/>
              </a:ext>
            </a:extLst>
          </p:cNvPr>
          <p:cNvSpPr/>
          <p:nvPr/>
        </p:nvSpPr>
        <p:spPr>
          <a:xfrm>
            <a:off x="-6594" y="8364"/>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800"/>
              <a:buFont typeface="Calibri"/>
              <a:buNone/>
            </a:pPr>
            <a:r>
              <a:rPr lang="en-US" sz="2800" b="1" i="0" u="none" strike="noStrike" cap="none" dirty="0">
                <a:solidFill>
                  <a:srgbClr val="FFFFFF"/>
                </a:solidFill>
                <a:latin typeface="Calibri"/>
                <a:ea typeface="Calibri"/>
                <a:cs typeface="Calibri"/>
                <a:sym typeface="Calibri"/>
              </a:rPr>
              <a:t>05</a:t>
            </a:r>
            <a:endParaRPr dirty="0"/>
          </a:p>
        </p:txBody>
      </p:sp>
      <p:sp>
        <p:nvSpPr>
          <p:cNvPr id="8" name="Google Shape;339;p5">
            <a:extLst>
              <a:ext uri="{FF2B5EF4-FFF2-40B4-BE49-F238E27FC236}">
                <a16:creationId xmlns:a16="http://schemas.microsoft.com/office/drawing/2014/main" id="{45136E1B-66AD-E090-4FBD-EBFD12FB685A}"/>
              </a:ext>
            </a:extLst>
          </p:cNvPr>
          <p:cNvSpPr txBox="1"/>
          <p:nvPr/>
        </p:nvSpPr>
        <p:spPr>
          <a:xfrm>
            <a:off x="-175543" y="48649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1400"/>
              <a:buFont typeface="Calibri"/>
              <a:buNone/>
            </a:pPr>
            <a:r>
              <a:rPr lang="en-US" b="1" dirty="0">
                <a:solidFill>
                  <a:srgbClr val="FF0000"/>
                </a:solidFill>
                <a:latin typeface="Calibri"/>
                <a:cs typeface="Calibri"/>
                <a:sym typeface="Calibri"/>
              </a:rPr>
              <a:t>Data Automation</a:t>
            </a:r>
            <a:endParaRPr dirty="0"/>
          </a:p>
        </p:txBody>
      </p:sp>
      <p:pic>
        <p:nvPicPr>
          <p:cNvPr id="11" name="Picture 10">
            <a:extLst>
              <a:ext uri="{FF2B5EF4-FFF2-40B4-BE49-F238E27FC236}">
                <a16:creationId xmlns:a16="http://schemas.microsoft.com/office/drawing/2014/main" id="{4EF1842F-BF1E-F2FC-E8E2-B68E50D7674D}"/>
              </a:ext>
            </a:extLst>
          </p:cNvPr>
          <p:cNvPicPr>
            <a:picLocks noChangeAspect="1"/>
          </p:cNvPicPr>
          <p:nvPr/>
        </p:nvPicPr>
        <p:blipFill>
          <a:blip r:embed="rId3"/>
          <a:stretch>
            <a:fillRect/>
          </a:stretch>
        </p:blipFill>
        <p:spPr>
          <a:xfrm>
            <a:off x="5099534" y="1221769"/>
            <a:ext cx="4675560" cy="3264584"/>
          </a:xfrm>
          <a:prstGeom prst="rect">
            <a:avLst/>
          </a:prstGeom>
        </p:spPr>
      </p:pic>
      <p:pic>
        <p:nvPicPr>
          <p:cNvPr id="13" name="Picture 12">
            <a:extLst>
              <a:ext uri="{FF2B5EF4-FFF2-40B4-BE49-F238E27FC236}">
                <a16:creationId xmlns:a16="http://schemas.microsoft.com/office/drawing/2014/main" id="{30621528-C614-25C2-BD95-BC6B1E848632}"/>
              </a:ext>
            </a:extLst>
          </p:cNvPr>
          <p:cNvPicPr>
            <a:picLocks noChangeAspect="1"/>
          </p:cNvPicPr>
          <p:nvPr/>
        </p:nvPicPr>
        <p:blipFill>
          <a:blip r:embed="rId4"/>
          <a:stretch>
            <a:fillRect/>
          </a:stretch>
        </p:blipFill>
        <p:spPr>
          <a:xfrm>
            <a:off x="132697" y="1220503"/>
            <a:ext cx="4641391" cy="3263389"/>
          </a:xfrm>
          <a:prstGeom prst="rect">
            <a:avLst/>
          </a:prstGeom>
        </p:spPr>
      </p:pic>
      <p:sp>
        <p:nvSpPr>
          <p:cNvPr id="16" name="Rectangle 15">
            <a:extLst>
              <a:ext uri="{FF2B5EF4-FFF2-40B4-BE49-F238E27FC236}">
                <a16:creationId xmlns:a16="http://schemas.microsoft.com/office/drawing/2014/main" id="{0FA04DDE-ECAA-4E73-BDE9-0C3A0C3E579F}"/>
              </a:ext>
            </a:extLst>
          </p:cNvPr>
          <p:cNvSpPr/>
          <p:nvPr/>
        </p:nvSpPr>
        <p:spPr>
          <a:xfrm>
            <a:off x="2457290" y="99833"/>
            <a:ext cx="7881765"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Calibri" panose="020F0502020204030204" pitchFamily="34" charset="0"/>
                <a:cs typeface="Calibri" panose="020F0502020204030204" pitchFamily="34" charset="0"/>
              </a:rPr>
              <a:t>Schedule Python Scripts every week/day for Web Scraping</a:t>
            </a:r>
          </a:p>
        </p:txBody>
      </p:sp>
      <p:sp>
        <p:nvSpPr>
          <p:cNvPr id="3" name="Google Shape;89;p1">
            <a:extLst>
              <a:ext uri="{FF2B5EF4-FFF2-40B4-BE49-F238E27FC236}">
                <a16:creationId xmlns:a16="http://schemas.microsoft.com/office/drawing/2014/main" id="{0083DC6B-B6FE-5939-37F1-62D26ABD2198}"/>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 name="Slide Number Placeholder 2">
            <a:extLst>
              <a:ext uri="{FF2B5EF4-FFF2-40B4-BE49-F238E27FC236}">
                <a16:creationId xmlns:a16="http://schemas.microsoft.com/office/drawing/2014/main" id="{540BCE73-BFC8-4D35-B866-906C02DC2478}"/>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31</a:t>
            </a:fld>
            <a:endParaRPr lang="en-US" dirty="0">
              <a:solidFill>
                <a:schemeClr val="bg1"/>
              </a:solidFill>
            </a:endParaRPr>
          </a:p>
        </p:txBody>
      </p:sp>
      <p:sp>
        <p:nvSpPr>
          <p:cNvPr id="9" name="Footer Placeholder 9">
            <a:extLst>
              <a:ext uri="{FF2B5EF4-FFF2-40B4-BE49-F238E27FC236}">
                <a16:creationId xmlns:a16="http://schemas.microsoft.com/office/drawing/2014/main" id="{BD95A33D-7645-C733-3AB4-D917C76D9B4D}"/>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10" name="TextBox 9">
            <a:extLst>
              <a:ext uri="{FF2B5EF4-FFF2-40B4-BE49-F238E27FC236}">
                <a16:creationId xmlns:a16="http://schemas.microsoft.com/office/drawing/2014/main" id="{B2379A31-CD58-952E-5593-8B33A9268A31}"/>
              </a:ext>
            </a:extLst>
          </p:cNvPr>
          <p:cNvSpPr txBox="1"/>
          <p:nvPr/>
        </p:nvSpPr>
        <p:spPr>
          <a:xfrm>
            <a:off x="3605154" y="799340"/>
            <a:ext cx="445681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Calibri"/>
              </a:rPr>
              <a:t>Copy of API response from Postman</a:t>
            </a:r>
          </a:p>
        </p:txBody>
      </p:sp>
      <p:sp>
        <p:nvSpPr>
          <p:cNvPr id="14" name="TextBox 13">
            <a:extLst>
              <a:ext uri="{FF2B5EF4-FFF2-40B4-BE49-F238E27FC236}">
                <a16:creationId xmlns:a16="http://schemas.microsoft.com/office/drawing/2014/main" id="{3B217E1D-332A-9B89-C5C0-25B36C44686F}"/>
              </a:ext>
            </a:extLst>
          </p:cNvPr>
          <p:cNvSpPr txBox="1"/>
          <p:nvPr/>
        </p:nvSpPr>
        <p:spPr>
          <a:xfrm>
            <a:off x="190001" y="4627521"/>
            <a:ext cx="4456813" cy="1200329"/>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cs typeface="Calibri"/>
              </a:rPr>
              <a:t>7. Switch to your code editor (using Google </a:t>
            </a:r>
            <a:r>
              <a:rPr lang="en-US" sz="1200" dirty="0" err="1">
                <a:latin typeface="Calibri"/>
                <a:cs typeface="Calibri"/>
              </a:rPr>
              <a:t>Colab</a:t>
            </a:r>
            <a:r>
              <a:rPr lang="en-US" sz="1200" dirty="0">
                <a:latin typeface="Calibri"/>
                <a:cs typeface="Calibri"/>
              </a:rPr>
              <a:t> in this example)</a:t>
            </a:r>
            <a:endParaRPr lang="en-US" sz="1200">
              <a:latin typeface="Calibri"/>
              <a:cs typeface="Calibri"/>
            </a:endParaRPr>
          </a:p>
          <a:p>
            <a:pPr marL="285750" indent="-285750">
              <a:buFont typeface="Arial"/>
              <a:buChar char="•"/>
            </a:pPr>
            <a:endParaRPr lang="en-US" sz="1200" dirty="0">
              <a:latin typeface="Calibri"/>
              <a:cs typeface="Calibri"/>
            </a:endParaRPr>
          </a:p>
          <a:p>
            <a:pPr marL="285750" lvl="1" indent="-285750">
              <a:buFont typeface="Arial"/>
              <a:buChar char="•"/>
            </a:pPr>
            <a:r>
              <a:rPr lang="en-US" sz="1200" dirty="0">
                <a:latin typeface="Calibri"/>
                <a:cs typeface="Calibri"/>
              </a:rPr>
              <a:t>Information is saved to a csv file.</a:t>
            </a:r>
          </a:p>
          <a:p>
            <a:pPr marL="285750" indent="-285750">
              <a:buFont typeface="Arial"/>
              <a:buChar char="•"/>
            </a:pPr>
            <a:endParaRPr lang="en-US" sz="1200" dirty="0">
              <a:latin typeface="Calibri"/>
              <a:cs typeface="Calibri"/>
            </a:endParaRPr>
          </a:p>
          <a:p>
            <a:pPr marL="285750" indent="-285750">
              <a:buFont typeface="Arial"/>
              <a:buChar char="•"/>
            </a:pPr>
            <a:r>
              <a:rPr lang="en-US" sz="1200" dirty="0">
                <a:latin typeface="Calibri"/>
                <a:cs typeface="Calibri"/>
              </a:rPr>
              <a:t>Script to schedule the web scraping to run at a certain time per day/week</a:t>
            </a:r>
          </a:p>
        </p:txBody>
      </p:sp>
      <p:pic>
        <p:nvPicPr>
          <p:cNvPr id="2" name="Picture 3" descr="Text&#10;&#10;Description automatically generated">
            <a:extLst>
              <a:ext uri="{FF2B5EF4-FFF2-40B4-BE49-F238E27FC236}">
                <a16:creationId xmlns:a16="http://schemas.microsoft.com/office/drawing/2014/main" id="{D32D8517-1A31-95CE-EF8B-DDCFA7F4F119}"/>
              </a:ext>
            </a:extLst>
          </p:cNvPr>
          <p:cNvPicPr>
            <a:picLocks noChangeAspect="1"/>
          </p:cNvPicPr>
          <p:nvPr/>
        </p:nvPicPr>
        <p:blipFill>
          <a:blip r:embed="rId5"/>
          <a:stretch>
            <a:fillRect/>
          </a:stretch>
        </p:blipFill>
        <p:spPr>
          <a:xfrm>
            <a:off x="5096539" y="4601316"/>
            <a:ext cx="2486247" cy="1934975"/>
          </a:xfrm>
          <a:prstGeom prst="rect">
            <a:avLst/>
          </a:prstGeom>
        </p:spPr>
      </p:pic>
      <p:sp>
        <p:nvSpPr>
          <p:cNvPr id="4" name="TextBox 3">
            <a:extLst>
              <a:ext uri="{FF2B5EF4-FFF2-40B4-BE49-F238E27FC236}">
                <a16:creationId xmlns:a16="http://schemas.microsoft.com/office/drawing/2014/main" id="{0BD085D9-82E7-317B-E7BE-DA2E6085B93F}"/>
              </a:ext>
            </a:extLst>
          </p:cNvPr>
          <p:cNvSpPr txBox="1"/>
          <p:nvPr/>
        </p:nvSpPr>
        <p:spPr>
          <a:xfrm>
            <a:off x="7583502" y="4485291"/>
            <a:ext cx="2693581"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dirty="0">
                <a:latin typeface="Calibri"/>
              </a:rPr>
              <a:t>Example product information that will be replicated by the API response using Postman</a:t>
            </a:r>
            <a:endParaRPr lang="en-US"/>
          </a:p>
          <a:p>
            <a:pPr marL="285750" indent="-285750">
              <a:buChar char="•"/>
            </a:pPr>
            <a:endParaRPr lang="en-US" dirty="0">
              <a:latin typeface="Calibri"/>
            </a:endParaRPr>
          </a:p>
          <a:p>
            <a:pPr marL="285750" indent="-285750">
              <a:buChar char="•"/>
            </a:pPr>
            <a:r>
              <a:rPr lang="en-US" dirty="0">
                <a:latin typeface="Calibri"/>
                <a:cs typeface="Calibri"/>
              </a:rPr>
              <a:t> With APIs, you can avoid parsing HTML. </a:t>
            </a:r>
            <a:endParaRPr lang="en-US" dirty="0"/>
          </a:p>
        </p:txBody>
      </p:sp>
    </p:spTree>
    <p:extLst>
      <p:ext uri="{BB962C8B-B14F-4D97-AF65-F5344CB8AC3E}">
        <p14:creationId xmlns:p14="http://schemas.microsoft.com/office/powerpoint/2010/main" val="27415506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TextBox 4">
            <a:extLst>
              <a:ext uri="{FF2B5EF4-FFF2-40B4-BE49-F238E27FC236}">
                <a16:creationId xmlns:a16="http://schemas.microsoft.com/office/drawing/2014/main" id="{27C8EE49-2A53-6BAA-2C7E-77781B6A755A}"/>
              </a:ext>
            </a:extLst>
          </p:cNvPr>
          <p:cNvSpPr txBox="1"/>
          <p:nvPr/>
        </p:nvSpPr>
        <p:spPr>
          <a:xfrm>
            <a:off x="491333" y="1307089"/>
            <a:ext cx="11498297" cy="443198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u="sng" dirty="0">
                <a:latin typeface="Calibri" panose="020F0502020204030204" pitchFamily="34" charset="0"/>
                <a:cs typeface="Calibri" panose="020F0502020204030204" pitchFamily="34" charset="0"/>
              </a:rPr>
              <a:t>Objective:</a:t>
            </a:r>
            <a:endParaRPr lang="en-US" sz="1600" dirty="0">
              <a:latin typeface="Calibri" panose="020F0502020204030204" pitchFamily="34" charset="0"/>
              <a:cs typeface="Calibri" panose="020F0502020204030204" pitchFamily="34" charset="0"/>
            </a:endParaRPr>
          </a:p>
          <a:p>
            <a:pPr marL="285750" indent="-285750">
              <a:buChar char="•"/>
            </a:pPr>
            <a:r>
              <a:rPr lang="en-US" dirty="0">
                <a:latin typeface="Calibri"/>
                <a:cs typeface="Calibri"/>
              </a:rPr>
              <a:t>Utilize machine learning models to </a:t>
            </a:r>
            <a:r>
              <a:rPr lang="en-US" b="1" dirty="0">
                <a:latin typeface="Calibri"/>
                <a:cs typeface="Calibri"/>
              </a:rPr>
              <a:t>predict future commodity prices</a:t>
            </a:r>
            <a:r>
              <a:rPr lang="en-US" dirty="0">
                <a:latin typeface="Calibri"/>
                <a:cs typeface="Calibri"/>
              </a:rPr>
              <a:t> based on certain indicators</a:t>
            </a:r>
            <a:endParaRPr lang="en-US" dirty="0">
              <a:latin typeface="Calibri" panose="020F0502020204030204" pitchFamily="34" charset="0"/>
              <a:cs typeface="Calibri" panose="020F0502020204030204" pitchFamily="34" charset="0"/>
            </a:endParaRPr>
          </a:p>
          <a:p>
            <a:endParaRPr lang="en-US" dirty="0">
              <a:latin typeface="Calibri"/>
              <a:cs typeface="Calibri"/>
            </a:endParaRPr>
          </a:p>
          <a:p>
            <a:r>
              <a:rPr lang="en-US" sz="1600" u="sng" dirty="0">
                <a:latin typeface="Calibri" panose="020F0502020204030204" pitchFamily="34" charset="0"/>
                <a:cs typeface="Calibri" panose="020F0502020204030204" pitchFamily="34" charset="0"/>
              </a:rPr>
              <a:t>Indicators Used:</a:t>
            </a:r>
          </a:p>
          <a:p>
            <a:pPr marL="285750" indent="-285750">
              <a:buChar char="•"/>
            </a:pPr>
            <a:r>
              <a:rPr lang="en-US" dirty="0">
                <a:latin typeface="Calibri"/>
                <a:cs typeface="Calibri"/>
              </a:rPr>
              <a:t>Historical USDA retail price data of apples and tomatoes in the Midwest region (</a:t>
            </a:r>
            <a:r>
              <a:rPr lang="en-US" b="1" dirty="0">
                <a:latin typeface="Calibri"/>
                <a:cs typeface="Calibri"/>
              </a:rPr>
              <a:t>USDA Market News</a:t>
            </a:r>
            <a:r>
              <a:rPr lang="en-US" dirty="0">
                <a:latin typeface="Calibri"/>
                <a:cs typeface="Calibri"/>
              </a:rPr>
              <a:t>)</a:t>
            </a:r>
            <a:endParaRPr lang="en-US" u="sng" dirty="0">
              <a:latin typeface="Calibri" panose="020F0502020204030204" pitchFamily="34" charset="0"/>
              <a:cs typeface="Calibri" panose="020F0502020204030204" pitchFamily="34" charset="0"/>
            </a:endParaRPr>
          </a:p>
          <a:p>
            <a:pPr marL="285750" indent="-285750">
              <a:buChar char="•"/>
            </a:pPr>
            <a:r>
              <a:rPr lang="en-US" dirty="0">
                <a:latin typeface="Calibri" panose="020F0502020204030204" pitchFamily="34" charset="0"/>
                <a:cs typeface="Calibri" panose="020F0502020204030204" pitchFamily="34" charset="0"/>
              </a:rPr>
              <a:t>Historical precipitation and temperature data from ISU mesonet: </a:t>
            </a:r>
            <a:r>
              <a:rPr lang="en-US" dirty="0">
                <a:latin typeface="Calibri" panose="020F0502020204030204" pitchFamily="34" charset="0"/>
                <a:cs typeface="Calibri" panose="020F0502020204030204" pitchFamily="34" charset="0"/>
                <a:hlinkClick r:id="rId3"/>
              </a:rPr>
              <a:t>https://mesonet.agron.iastate.edu/</a:t>
            </a:r>
            <a:r>
              <a:rPr lang="en-US" dirty="0">
                <a:latin typeface="Calibri" panose="020F0502020204030204" pitchFamily="34" charset="0"/>
                <a:cs typeface="Calibri" panose="020F0502020204030204" pitchFamily="34" charset="0"/>
              </a:rPr>
              <a:t> </a:t>
            </a:r>
          </a:p>
          <a:p>
            <a:pPr marL="285750" indent="-285750">
              <a:buChar char="•"/>
            </a:pPr>
            <a:r>
              <a:rPr lang="en-US" dirty="0">
                <a:latin typeface="Calibri"/>
                <a:cs typeface="Calibri"/>
              </a:rPr>
              <a:t>Drought data in Story County, Iowa (</a:t>
            </a:r>
            <a:r>
              <a:rPr lang="en-US" b="1" dirty="0">
                <a:latin typeface="Calibri"/>
                <a:cs typeface="Calibri"/>
              </a:rPr>
              <a:t>drought.gov</a:t>
            </a:r>
            <a:r>
              <a:rPr lang="en-US" dirty="0">
                <a:latin typeface="Calibri"/>
                <a:cs typeface="Calibri"/>
              </a:rPr>
              <a:t>)</a:t>
            </a:r>
          </a:p>
          <a:p>
            <a:pPr marL="285750" indent="-285750">
              <a:buChar char="•"/>
            </a:pPr>
            <a:r>
              <a:rPr lang="en-US" dirty="0">
                <a:latin typeface="Calibri"/>
                <a:cs typeface="Calibri"/>
              </a:rPr>
              <a:t>10 Year US Interest Rate (</a:t>
            </a:r>
            <a:r>
              <a:rPr lang="en-US" b="1" dirty="0" err="1">
                <a:latin typeface="Calibri"/>
                <a:cs typeface="Calibri"/>
              </a:rPr>
              <a:t>USO_US_Equity</a:t>
            </a:r>
            <a:r>
              <a:rPr lang="en-US" dirty="0">
                <a:latin typeface="Calibri"/>
                <a:cs typeface="Calibri"/>
              </a:rPr>
              <a:t>)</a:t>
            </a:r>
            <a:endParaRPr lang="en-US" dirty="0">
              <a:latin typeface="Calibri" panose="020F0502020204030204" pitchFamily="34" charset="0"/>
              <a:cs typeface="Calibri" panose="020F0502020204030204" pitchFamily="34" charset="0"/>
            </a:endParaRPr>
          </a:p>
          <a:p>
            <a:pPr marL="285750" indent="-285750">
              <a:buChar char="•"/>
            </a:pPr>
            <a:r>
              <a:rPr lang="en-US" dirty="0">
                <a:latin typeface="Calibri"/>
                <a:cs typeface="Calibri"/>
              </a:rPr>
              <a:t>Gold Bullion historical price (</a:t>
            </a:r>
            <a:r>
              <a:rPr lang="en-US" b="1" dirty="0" err="1">
                <a:latin typeface="Calibri"/>
                <a:cs typeface="Calibri"/>
              </a:rPr>
              <a:t>GLD_US_equity</a:t>
            </a:r>
            <a:r>
              <a:rPr lang="en-US" dirty="0">
                <a:latin typeface="Calibri"/>
                <a:cs typeface="Calibri"/>
              </a:rPr>
              <a:t>)</a:t>
            </a:r>
            <a:endParaRPr lang="en-US" dirty="0">
              <a:latin typeface="Calibri" panose="020F0502020204030204" pitchFamily="34" charset="0"/>
              <a:cs typeface="Calibri" panose="020F0502020204030204" pitchFamily="34" charset="0"/>
            </a:endParaRPr>
          </a:p>
          <a:p>
            <a:pPr marL="285750" indent="-285750">
              <a:buChar char="•"/>
            </a:pPr>
            <a:r>
              <a:rPr lang="en-US" dirty="0">
                <a:latin typeface="Calibri"/>
                <a:cs typeface="Calibri"/>
              </a:rPr>
              <a:t>Crude oil futures (</a:t>
            </a:r>
            <a:r>
              <a:rPr lang="en-US" b="1" dirty="0">
                <a:latin typeface="Calibri"/>
                <a:cs typeface="Calibri"/>
              </a:rPr>
              <a:t>WTI</a:t>
            </a:r>
            <a:r>
              <a:rPr lang="en-US" dirty="0">
                <a:latin typeface="Calibri"/>
                <a:cs typeface="Calibri"/>
              </a:rPr>
              <a:t>) </a:t>
            </a:r>
            <a:endParaRPr lang="en-US" dirty="0">
              <a:latin typeface="Calibri" panose="020F0502020204030204" pitchFamily="34" charset="0"/>
              <a:cs typeface="Calibri" panose="020F0502020204030204" pitchFamily="34" charset="0"/>
            </a:endParaRPr>
          </a:p>
          <a:p>
            <a:pPr marL="285750" indent="-285750">
              <a:buChar char="•"/>
            </a:pPr>
            <a:r>
              <a:rPr lang="en-US" dirty="0">
                <a:latin typeface="Calibri"/>
                <a:cs typeface="Calibri"/>
              </a:rPr>
              <a:t>BCOM Index Bloomberg Commodity Index (</a:t>
            </a:r>
            <a:r>
              <a:rPr lang="en-US" b="1" dirty="0" err="1">
                <a:latin typeface="Calibri"/>
                <a:cs typeface="Calibri"/>
              </a:rPr>
              <a:t>BCOM_Index</a:t>
            </a:r>
            <a:r>
              <a:rPr lang="en-US" dirty="0">
                <a:latin typeface="Calibri"/>
                <a:cs typeface="Calibri"/>
              </a:rPr>
              <a:t>)</a:t>
            </a:r>
            <a:endParaRPr lang="en-US" dirty="0">
              <a:latin typeface="Calibri" panose="020F0502020204030204" pitchFamily="34" charset="0"/>
              <a:cs typeface="Calibri" panose="020F0502020204030204" pitchFamily="34" charset="0"/>
            </a:endParaRPr>
          </a:p>
          <a:p>
            <a:endParaRPr lang="en-US" sz="1600" dirty="0">
              <a:latin typeface="Calibri" panose="020F0502020204030204" pitchFamily="34" charset="0"/>
              <a:cs typeface="Calibri" panose="020F0502020204030204" pitchFamily="34" charset="0"/>
            </a:endParaRPr>
          </a:p>
          <a:p>
            <a:endParaRPr lang="en-US" sz="1800" u="sng" dirty="0">
              <a:latin typeface="Calibri" panose="020F0502020204030204" pitchFamily="34" charset="0"/>
              <a:cs typeface="Calibri" panose="020F0502020204030204" pitchFamily="34" charset="0"/>
            </a:endParaRPr>
          </a:p>
          <a:p>
            <a:endParaRPr lang="en-US" sz="1800" dirty="0">
              <a:latin typeface="Calibri" panose="020F0502020204030204" pitchFamily="34" charset="0"/>
              <a:cs typeface="Calibri" panose="020F0502020204030204" pitchFamily="34" charset="0"/>
            </a:endParaRPr>
          </a:p>
          <a:p>
            <a:endParaRPr lang="en-US" sz="1800" u="sng" dirty="0">
              <a:latin typeface="Calibri" panose="020F0502020204030204" pitchFamily="34" charset="0"/>
              <a:cs typeface="Calibri" panose="020F0502020204030204" pitchFamily="34" charset="0"/>
            </a:endParaRPr>
          </a:p>
          <a:p>
            <a:endParaRPr lang="en-US" sz="1800" u="sng" dirty="0">
              <a:latin typeface="Calibri" panose="020F0502020204030204" pitchFamily="34" charset="0"/>
              <a:cs typeface="Calibri" panose="020F0502020204030204" pitchFamily="34" charset="0"/>
            </a:endParaRPr>
          </a:p>
          <a:p>
            <a:endParaRPr lang="en-US" sz="1800" u="sng" dirty="0">
              <a:latin typeface="Calibri" panose="020F0502020204030204" pitchFamily="34" charset="0"/>
              <a:cs typeface="Calibri" panose="020F0502020204030204" pitchFamily="34" charset="0"/>
            </a:endParaRPr>
          </a:p>
          <a:p>
            <a:pPr marL="285750" indent="-285750">
              <a:buChar char="•"/>
            </a:pPr>
            <a:endParaRPr lang="en-US" sz="1800" dirty="0">
              <a:latin typeface="Calibri" panose="020F0502020204030204" pitchFamily="34" charset="0"/>
              <a:cs typeface="Calibri" panose="020F0502020204030204" pitchFamily="34" charset="0"/>
            </a:endParaRPr>
          </a:p>
        </p:txBody>
      </p:sp>
      <p:pic>
        <p:nvPicPr>
          <p:cNvPr id="7" name="Picture 7" descr="Table&#10;&#10;Description automatically generated">
            <a:extLst>
              <a:ext uri="{FF2B5EF4-FFF2-40B4-BE49-F238E27FC236}">
                <a16:creationId xmlns:a16="http://schemas.microsoft.com/office/drawing/2014/main" id="{D839C9CE-387B-3983-9E53-265C66862945}"/>
              </a:ext>
            </a:extLst>
          </p:cNvPr>
          <p:cNvPicPr>
            <a:picLocks noChangeAspect="1"/>
          </p:cNvPicPr>
          <p:nvPr/>
        </p:nvPicPr>
        <p:blipFill>
          <a:blip r:embed="rId4"/>
          <a:stretch>
            <a:fillRect/>
          </a:stretch>
        </p:blipFill>
        <p:spPr>
          <a:xfrm>
            <a:off x="486985" y="4226905"/>
            <a:ext cx="11006097" cy="1670184"/>
          </a:xfrm>
          <a:prstGeom prst="rect">
            <a:avLst/>
          </a:prstGeom>
        </p:spPr>
      </p:pic>
      <p:sp>
        <p:nvSpPr>
          <p:cNvPr id="4" name="Google Shape;373;p6">
            <a:extLst>
              <a:ext uri="{FF2B5EF4-FFF2-40B4-BE49-F238E27FC236}">
                <a16:creationId xmlns:a16="http://schemas.microsoft.com/office/drawing/2014/main" id="{591C88A2-1DCB-9111-E318-ABF4ED7FDA88}"/>
              </a:ext>
            </a:extLst>
          </p:cNvPr>
          <p:cNvSpPr txBox="1"/>
          <p:nvPr/>
        </p:nvSpPr>
        <p:spPr>
          <a:xfrm>
            <a:off x="-351464" y="503584"/>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C000"/>
              </a:buClr>
              <a:buSzPts val="1400"/>
              <a:buFont typeface="Calibri"/>
              <a:buNone/>
            </a:pPr>
            <a:r>
              <a:rPr lang="en-US" b="1" dirty="0">
                <a:solidFill>
                  <a:schemeClr val="accent5">
                    <a:lumMod val="75000"/>
                  </a:schemeClr>
                </a:solidFill>
                <a:latin typeface="Calibri"/>
                <a:cs typeface="Calibri"/>
                <a:sym typeface="Calibri"/>
              </a:rPr>
              <a:t>Forecasting</a:t>
            </a:r>
            <a:endParaRPr dirty="0">
              <a:solidFill>
                <a:schemeClr val="accent5">
                  <a:lumMod val="75000"/>
                </a:schemeClr>
              </a:solidFill>
            </a:endParaRPr>
          </a:p>
        </p:txBody>
      </p:sp>
      <p:sp>
        <p:nvSpPr>
          <p:cNvPr id="8" name="Google Shape;372;p6">
            <a:extLst>
              <a:ext uri="{FF2B5EF4-FFF2-40B4-BE49-F238E27FC236}">
                <a16:creationId xmlns:a16="http://schemas.microsoft.com/office/drawing/2014/main" id="{9B8E2BF6-2638-9587-2AD6-ED9BB4F51E4A}"/>
              </a:ext>
            </a:extLst>
          </p:cNvPr>
          <p:cNvSpPr/>
          <p:nvPr/>
        </p:nvSpPr>
        <p:spPr>
          <a:xfrm>
            <a:off x="19096" y="7856"/>
            <a:ext cx="939044"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solidFill>
            <a:schemeClr val="accent1">
              <a:lumMod val="75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06</a:t>
            </a:r>
            <a:endParaRPr dirty="0"/>
          </a:p>
        </p:txBody>
      </p:sp>
      <p:sp>
        <p:nvSpPr>
          <p:cNvPr id="10" name="Rectangle 9">
            <a:extLst>
              <a:ext uri="{FF2B5EF4-FFF2-40B4-BE49-F238E27FC236}">
                <a16:creationId xmlns:a16="http://schemas.microsoft.com/office/drawing/2014/main" id="{3DEAB7A6-57CD-DBC2-57E5-3B74375D2A24}"/>
              </a:ext>
            </a:extLst>
          </p:cNvPr>
          <p:cNvSpPr/>
          <p:nvPr/>
        </p:nvSpPr>
        <p:spPr>
          <a:xfrm>
            <a:off x="2262902" y="364200"/>
            <a:ext cx="7881765"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2400" b="1" dirty="0">
                <a:solidFill>
                  <a:schemeClr val="tx1"/>
                </a:solidFill>
                <a:latin typeface="Calibri"/>
                <a:cs typeface="Calibri"/>
              </a:rPr>
              <a:t>AI: Predicting Average Price of a Commodity</a:t>
            </a:r>
          </a:p>
        </p:txBody>
      </p:sp>
      <p:sp>
        <p:nvSpPr>
          <p:cNvPr id="3" name="Google Shape;89;p1">
            <a:extLst>
              <a:ext uri="{FF2B5EF4-FFF2-40B4-BE49-F238E27FC236}">
                <a16:creationId xmlns:a16="http://schemas.microsoft.com/office/drawing/2014/main" id="{40DA4919-A0A2-F3C3-8C38-E4A50ABFF03A}"/>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 name="Slide Number Placeholder 2">
            <a:extLst>
              <a:ext uri="{FF2B5EF4-FFF2-40B4-BE49-F238E27FC236}">
                <a16:creationId xmlns:a16="http://schemas.microsoft.com/office/drawing/2014/main" id="{74463996-DA4C-B568-A8A9-D294400275AC}"/>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dirty="0" smtClean="0">
                <a:solidFill>
                  <a:schemeClr val="bg1"/>
                </a:solidFill>
              </a:rPr>
              <a:t>32</a:t>
            </a:fld>
            <a:endParaRPr lang="en-US" dirty="0">
              <a:solidFill>
                <a:schemeClr val="bg1"/>
              </a:solidFill>
            </a:endParaRPr>
          </a:p>
        </p:txBody>
      </p:sp>
      <p:sp>
        <p:nvSpPr>
          <p:cNvPr id="12" name="Footer Placeholder 9">
            <a:extLst>
              <a:ext uri="{FF2B5EF4-FFF2-40B4-BE49-F238E27FC236}">
                <a16:creationId xmlns:a16="http://schemas.microsoft.com/office/drawing/2014/main" id="{92C223B8-1BAF-556B-8F5B-3F8E593511D1}"/>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Tree>
    <p:extLst>
      <p:ext uri="{BB962C8B-B14F-4D97-AF65-F5344CB8AC3E}">
        <p14:creationId xmlns:p14="http://schemas.microsoft.com/office/powerpoint/2010/main" val="12333589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4" name="TextBox 3">
            <a:extLst>
              <a:ext uri="{FF2B5EF4-FFF2-40B4-BE49-F238E27FC236}">
                <a16:creationId xmlns:a16="http://schemas.microsoft.com/office/drawing/2014/main" id="{BF92B363-425C-D015-8C11-9957808B8D8C}"/>
              </a:ext>
            </a:extLst>
          </p:cNvPr>
          <p:cNvSpPr txBox="1"/>
          <p:nvPr/>
        </p:nvSpPr>
        <p:spPr>
          <a:xfrm>
            <a:off x="160328" y="1053511"/>
            <a:ext cx="12031000" cy="270843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latin typeface="+mn-lt"/>
                <a:cs typeface="Segoe UI"/>
              </a:rPr>
              <a:t>Models selection</a:t>
            </a:r>
            <a:r>
              <a:rPr lang="en-US" sz="1600" b="1">
                <a:latin typeface="+mn-lt"/>
                <a:cs typeface="Segoe UI"/>
              </a:rPr>
              <a:t> for Price Regression problem</a:t>
            </a:r>
            <a:r>
              <a:rPr lang="en-US" sz="1600" b="1" dirty="0">
                <a:latin typeface="+mn-lt"/>
                <a:cs typeface="Segoe UI"/>
              </a:rPr>
              <a:t>: Why we chose these models?</a:t>
            </a:r>
            <a:endParaRPr lang="en-US" sz="1600" b="1" dirty="0"/>
          </a:p>
          <a:p>
            <a:endParaRPr lang="en-US" u="sng" dirty="0">
              <a:latin typeface="+mn-lt"/>
              <a:cs typeface="Segoe UI"/>
            </a:endParaRPr>
          </a:p>
          <a:p>
            <a:r>
              <a:rPr lang="en-US" b="1" u="sng" dirty="0">
                <a:latin typeface="+mn-lt"/>
                <a:cs typeface="Calibri"/>
              </a:rPr>
              <a:t>Linear regression</a:t>
            </a:r>
          </a:p>
          <a:p>
            <a:pPr marL="285750" indent="-285750">
              <a:buChar char="•"/>
            </a:pPr>
            <a:r>
              <a:rPr lang="en-US" dirty="0">
                <a:latin typeface="+mn-lt"/>
                <a:cs typeface="Calibri"/>
              </a:rPr>
              <a:t>Is a </a:t>
            </a:r>
            <a:r>
              <a:rPr lang="en-US" b="1" dirty="0">
                <a:latin typeface="+mn-lt"/>
                <a:cs typeface="Calibri"/>
              </a:rPr>
              <a:t>simple model</a:t>
            </a:r>
            <a:r>
              <a:rPr lang="en-US" dirty="0">
                <a:latin typeface="+mn-lt"/>
                <a:cs typeface="Calibri"/>
              </a:rPr>
              <a:t> used to estimate the relationship between two quantitative variables. </a:t>
            </a:r>
          </a:p>
          <a:p>
            <a:pPr marL="285750" indent="-285750">
              <a:buChar char="•"/>
            </a:pPr>
            <a:r>
              <a:rPr lang="en-US" dirty="0">
                <a:latin typeface="+mn-lt"/>
                <a:cs typeface="Calibri"/>
              </a:rPr>
              <a:t>The modeling speed of linear regression is </a:t>
            </a:r>
            <a:r>
              <a:rPr lang="en-US" b="1" dirty="0">
                <a:latin typeface="+mn-lt"/>
                <a:cs typeface="Calibri"/>
              </a:rPr>
              <a:t>fast</a:t>
            </a:r>
            <a:r>
              <a:rPr lang="en-US" dirty="0">
                <a:latin typeface="+mn-lt"/>
                <a:cs typeface="Calibri"/>
              </a:rPr>
              <a:t> as it </a:t>
            </a:r>
            <a:r>
              <a:rPr lang="en-US" b="1" dirty="0">
                <a:latin typeface="+mn-lt"/>
                <a:cs typeface="Calibri"/>
              </a:rPr>
              <a:t>does not require complicated calculation</a:t>
            </a:r>
            <a:r>
              <a:rPr lang="en-US" dirty="0">
                <a:latin typeface="+mn-lt"/>
                <a:cs typeface="Calibri"/>
              </a:rPr>
              <a:t>.</a:t>
            </a:r>
            <a:endParaRPr lang="en-US">
              <a:latin typeface="Calibri"/>
              <a:cs typeface="Calibri"/>
            </a:endParaRPr>
          </a:p>
          <a:p>
            <a:pPr marL="285750" indent="-285750">
              <a:buChar char="•"/>
            </a:pPr>
            <a:endParaRPr lang="en-US" dirty="0">
              <a:latin typeface="+mn-lt"/>
              <a:cs typeface="Calibri"/>
            </a:endParaRPr>
          </a:p>
          <a:p>
            <a:endParaRPr lang="en-US" dirty="0">
              <a:latin typeface="+mn-lt"/>
              <a:cs typeface="Calibri"/>
            </a:endParaRPr>
          </a:p>
          <a:p>
            <a:r>
              <a:rPr lang="en-US" b="1" u="sng" dirty="0" err="1">
                <a:latin typeface="+mn-lt"/>
                <a:cs typeface="Calibri"/>
              </a:rPr>
              <a:t>XGBoost</a:t>
            </a:r>
            <a:r>
              <a:rPr lang="en-US" b="1" u="sng" dirty="0">
                <a:latin typeface="+mn-lt"/>
                <a:cs typeface="Calibri"/>
              </a:rPr>
              <a:t> Regressor</a:t>
            </a:r>
          </a:p>
          <a:p>
            <a:pPr marL="285750" indent="-285750">
              <a:buChar char="•"/>
            </a:pPr>
            <a:r>
              <a:rPr lang="en-US">
                <a:latin typeface="+mn-lt"/>
                <a:cs typeface="Calibri"/>
              </a:rPr>
              <a:t>The Extreme Gradient Boosting (</a:t>
            </a:r>
            <a:r>
              <a:rPr lang="en-US" dirty="0" err="1">
                <a:latin typeface="+mn-lt"/>
                <a:cs typeface="Calibri"/>
              </a:rPr>
              <a:t>XGBoost</a:t>
            </a:r>
            <a:r>
              <a:rPr lang="en-US" dirty="0">
                <a:latin typeface="+mn-lt"/>
                <a:cs typeface="Calibri"/>
              </a:rPr>
              <a:t>) is an open-source library that provides an </a:t>
            </a:r>
            <a:r>
              <a:rPr lang="en-US" b="1" dirty="0">
                <a:latin typeface="+mn-lt"/>
                <a:cs typeface="Calibri"/>
              </a:rPr>
              <a:t>efficient and effective</a:t>
            </a:r>
            <a:r>
              <a:rPr lang="en-US" dirty="0">
                <a:latin typeface="+mn-lt"/>
                <a:cs typeface="Calibri"/>
              </a:rPr>
              <a:t> implementation of the gradient boosting algorithm.</a:t>
            </a:r>
            <a:endParaRPr lang="en-US" dirty="0"/>
          </a:p>
          <a:p>
            <a:pPr marL="285750" indent="-285750">
              <a:buChar char="•"/>
            </a:pPr>
            <a:r>
              <a:rPr lang="en-US" dirty="0" err="1">
                <a:latin typeface="+mn-lt"/>
                <a:cs typeface="Calibri"/>
              </a:rPr>
              <a:t>XGBoost</a:t>
            </a:r>
            <a:r>
              <a:rPr lang="en-US" dirty="0">
                <a:latin typeface="+mn-lt"/>
                <a:cs typeface="Calibri"/>
              </a:rPr>
              <a:t> Regressor is designed to be both </a:t>
            </a:r>
            <a:r>
              <a:rPr lang="en-US" b="1" dirty="0">
                <a:latin typeface="+mn-lt"/>
                <a:cs typeface="Calibri"/>
              </a:rPr>
              <a:t>computationally efficient (e.g. fast to execute) and highly effective.</a:t>
            </a:r>
          </a:p>
          <a:p>
            <a:endParaRPr lang="en-US" dirty="0">
              <a:latin typeface="+mn-lt"/>
              <a:cs typeface="Calibri"/>
            </a:endParaRPr>
          </a:p>
          <a:p>
            <a:endParaRPr lang="en-US" dirty="0">
              <a:latin typeface="+mn-lt"/>
            </a:endParaRPr>
          </a:p>
        </p:txBody>
      </p:sp>
      <p:sp>
        <p:nvSpPr>
          <p:cNvPr id="7" name="Google Shape;373;p6">
            <a:extLst>
              <a:ext uri="{FF2B5EF4-FFF2-40B4-BE49-F238E27FC236}">
                <a16:creationId xmlns:a16="http://schemas.microsoft.com/office/drawing/2014/main" id="{4B158D33-FA27-F7CF-2648-92E82357DC2D}"/>
              </a:ext>
            </a:extLst>
          </p:cNvPr>
          <p:cNvSpPr txBox="1"/>
          <p:nvPr/>
        </p:nvSpPr>
        <p:spPr>
          <a:xfrm>
            <a:off x="-351464" y="503584"/>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C000"/>
              </a:buClr>
              <a:buSzPts val="1400"/>
              <a:buFont typeface="Calibri"/>
              <a:buNone/>
            </a:pPr>
            <a:r>
              <a:rPr lang="en-US" b="1" dirty="0">
                <a:solidFill>
                  <a:schemeClr val="accent5">
                    <a:lumMod val="75000"/>
                  </a:schemeClr>
                </a:solidFill>
                <a:latin typeface="Calibri"/>
                <a:cs typeface="Calibri"/>
                <a:sym typeface="Calibri"/>
              </a:rPr>
              <a:t>Forecasting</a:t>
            </a:r>
            <a:endParaRPr dirty="0">
              <a:solidFill>
                <a:schemeClr val="accent5">
                  <a:lumMod val="75000"/>
                </a:schemeClr>
              </a:solidFill>
            </a:endParaRPr>
          </a:p>
        </p:txBody>
      </p:sp>
      <p:sp>
        <p:nvSpPr>
          <p:cNvPr id="9" name="Google Shape;372;p6">
            <a:extLst>
              <a:ext uri="{FF2B5EF4-FFF2-40B4-BE49-F238E27FC236}">
                <a16:creationId xmlns:a16="http://schemas.microsoft.com/office/drawing/2014/main" id="{ADAF6023-A835-0667-8D70-337225D68E7C}"/>
              </a:ext>
            </a:extLst>
          </p:cNvPr>
          <p:cNvSpPr/>
          <p:nvPr/>
        </p:nvSpPr>
        <p:spPr>
          <a:xfrm>
            <a:off x="19096" y="7856"/>
            <a:ext cx="939044"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solidFill>
            <a:schemeClr val="accent1">
              <a:lumMod val="75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06</a:t>
            </a:r>
            <a:endParaRPr dirty="0"/>
          </a:p>
        </p:txBody>
      </p:sp>
      <p:sp>
        <p:nvSpPr>
          <p:cNvPr id="11" name="Rectangle 10">
            <a:extLst>
              <a:ext uri="{FF2B5EF4-FFF2-40B4-BE49-F238E27FC236}">
                <a16:creationId xmlns:a16="http://schemas.microsoft.com/office/drawing/2014/main" id="{932017AA-B383-D4E8-936B-144441089633}"/>
              </a:ext>
            </a:extLst>
          </p:cNvPr>
          <p:cNvSpPr/>
          <p:nvPr/>
        </p:nvSpPr>
        <p:spPr>
          <a:xfrm>
            <a:off x="2160374" y="160117"/>
            <a:ext cx="7881765" cy="3502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b="1">
                <a:solidFill>
                  <a:schemeClr val="tx1"/>
                </a:solidFill>
                <a:latin typeface="Calibri"/>
                <a:cs typeface="Calibri"/>
              </a:rPr>
              <a:t>How we choose the Machine Learning Model</a:t>
            </a:r>
          </a:p>
        </p:txBody>
      </p:sp>
      <p:sp>
        <p:nvSpPr>
          <p:cNvPr id="5" name="Google Shape;89;p1">
            <a:extLst>
              <a:ext uri="{FF2B5EF4-FFF2-40B4-BE49-F238E27FC236}">
                <a16:creationId xmlns:a16="http://schemas.microsoft.com/office/drawing/2014/main" id="{8B48A4C6-CC35-ABCA-BFDF-8433084F7009}"/>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 name="Slide Number Placeholder 2">
            <a:extLst>
              <a:ext uri="{FF2B5EF4-FFF2-40B4-BE49-F238E27FC236}">
                <a16:creationId xmlns:a16="http://schemas.microsoft.com/office/drawing/2014/main" id="{EB8BAA87-B478-25C9-AAE6-0D94E12CA917}"/>
              </a:ext>
            </a:extLst>
          </p:cNvPr>
          <p:cNvSpPr>
            <a:spLocks noGrp="1"/>
          </p:cNvSpPr>
          <p:nvPr>
            <p:ph type="sldNum" sz="quarter"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dirty="0" smtClean="0">
                <a:solidFill>
                  <a:schemeClr val="bg1"/>
                </a:solidFill>
              </a:rPr>
              <a:t>33</a:t>
            </a:fld>
            <a:endParaRPr lang="en-US" dirty="0">
              <a:solidFill>
                <a:schemeClr val="bg1"/>
              </a:solidFill>
            </a:endParaRPr>
          </a:p>
        </p:txBody>
      </p:sp>
      <p:sp>
        <p:nvSpPr>
          <p:cNvPr id="13" name="Footer Placeholder 9">
            <a:extLst>
              <a:ext uri="{FF2B5EF4-FFF2-40B4-BE49-F238E27FC236}">
                <a16:creationId xmlns:a16="http://schemas.microsoft.com/office/drawing/2014/main" id="{2F451912-3092-C26B-A2BE-A9AD92DDDEF4}"/>
              </a:ext>
            </a:extLst>
          </p:cNvPr>
          <p:cNvSpPr>
            <a:spLocks noGrp="1"/>
          </p:cNvSpPr>
          <p:nvPr>
            <p:ph type="ftr" sz="quarte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pic>
        <p:nvPicPr>
          <p:cNvPr id="2" name="Picture 2" descr="Diagram&#10;&#10;Description automatically generated">
            <a:extLst>
              <a:ext uri="{FF2B5EF4-FFF2-40B4-BE49-F238E27FC236}">
                <a16:creationId xmlns:a16="http://schemas.microsoft.com/office/drawing/2014/main" id="{8B3877CB-B52F-7A5C-DB84-EF51FD23543E}"/>
              </a:ext>
            </a:extLst>
          </p:cNvPr>
          <p:cNvPicPr>
            <a:picLocks noChangeAspect="1"/>
          </p:cNvPicPr>
          <p:nvPr/>
        </p:nvPicPr>
        <p:blipFill>
          <a:blip r:embed="rId3"/>
          <a:stretch>
            <a:fillRect/>
          </a:stretch>
        </p:blipFill>
        <p:spPr>
          <a:xfrm>
            <a:off x="1246361" y="3479190"/>
            <a:ext cx="3376941" cy="2344055"/>
          </a:xfrm>
          <a:prstGeom prst="rect">
            <a:avLst/>
          </a:prstGeom>
        </p:spPr>
      </p:pic>
      <p:sp>
        <p:nvSpPr>
          <p:cNvPr id="3" name="TextBox 2">
            <a:extLst>
              <a:ext uri="{FF2B5EF4-FFF2-40B4-BE49-F238E27FC236}">
                <a16:creationId xmlns:a16="http://schemas.microsoft.com/office/drawing/2014/main" id="{C7430C58-F24B-FB68-32DB-B187301F2E33}"/>
              </a:ext>
            </a:extLst>
          </p:cNvPr>
          <p:cNvSpPr txBox="1"/>
          <p:nvPr/>
        </p:nvSpPr>
        <p:spPr>
          <a:xfrm>
            <a:off x="4709311" y="4445251"/>
            <a:ext cx="2743200" cy="4154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solidFill>
                  <a:srgbClr val="111111"/>
                </a:solidFill>
                <a:latin typeface="Roboto"/>
                <a:ea typeface="Roboto"/>
              </a:rPr>
              <a:t>Simplified structure of </a:t>
            </a:r>
            <a:r>
              <a:rPr lang="en-US" sz="1050" dirty="0" err="1">
                <a:solidFill>
                  <a:srgbClr val="111111"/>
                </a:solidFill>
                <a:latin typeface="Roboto"/>
                <a:ea typeface="Roboto"/>
              </a:rPr>
              <a:t>XGBoost</a:t>
            </a:r>
            <a:r>
              <a:rPr lang="en-US" sz="1050" dirty="0">
                <a:solidFill>
                  <a:srgbClr val="111111"/>
                </a:solidFill>
                <a:latin typeface="Roboto"/>
                <a:ea typeface="Roboto"/>
              </a:rPr>
              <a:t>.</a:t>
            </a:r>
          </a:p>
          <a:p>
            <a:endParaRPr lang="en-US" sz="1050" dirty="0">
              <a:ea typeface="Roboto"/>
            </a:endParaRPr>
          </a:p>
        </p:txBody>
      </p:sp>
      <p:sp>
        <p:nvSpPr>
          <p:cNvPr id="8" name="TextBox 7">
            <a:extLst>
              <a:ext uri="{FF2B5EF4-FFF2-40B4-BE49-F238E27FC236}">
                <a16:creationId xmlns:a16="http://schemas.microsoft.com/office/drawing/2014/main" id="{05E9AD34-10F3-C4BC-82C8-E67D1228D0CE}"/>
              </a:ext>
            </a:extLst>
          </p:cNvPr>
          <p:cNvSpPr txBox="1"/>
          <p:nvPr/>
        </p:nvSpPr>
        <p:spPr>
          <a:xfrm>
            <a:off x="-34670" y="6108111"/>
            <a:ext cx="12065000" cy="923330"/>
          </a:xfrm>
          <a:prstGeom prst="rect">
            <a:avLst/>
          </a:prstGeom>
          <a:noFill/>
        </p:spPr>
        <p:txBody>
          <a:bodyPr wrap="square" lIns="91440" tIns="45720" rIns="91440" bIns="45720" anchor="t">
            <a:spAutoFit/>
          </a:bodyPr>
          <a:lstStyle/>
          <a:p>
            <a:pPr marL="342900" indent="-342900">
              <a:buAutoNum type="arabicPeriod"/>
            </a:pPr>
            <a:r>
              <a:rPr lang="en-US" sz="900" dirty="0">
                <a:latin typeface="Calibri"/>
                <a:cs typeface="Calibri"/>
              </a:rPr>
              <a:t>Linear Regression </a:t>
            </a:r>
            <a:r>
              <a:rPr lang="en-US" sz="900" dirty="0">
                <a:latin typeface="Calibri"/>
                <a:hlinkClick r:id="rId4"/>
              </a:rPr>
              <a:t>https</a:t>
            </a:r>
            <a:r>
              <a:rPr lang="en-US" sz="900" i="0" dirty="0">
                <a:effectLst/>
                <a:latin typeface="Calibri"/>
                <a:hlinkClick r:id="rId4"/>
              </a:rPr>
              <a:t>://www.</a:t>
            </a:r>
            <a:r>
              <a:rPr lang="en-US" sz="900" dirty="0">
                <a:latin typeface="Calibri"/>
                <a:hlinkClick r:id="rId4"/>
              </a:rPr>
              <a:t>analyticsvidhya</a:t>
            </a:r>
            <a:r>
              <a:rPr lang="en-US" sz="900" i="0" dirty="0">
                <a:effectLst/>
                <a:latin typeface="Calibri"/>
                <a:hlinkClick r:id="rId4"/>
              </a:rPr>
              <a:t>.</a:t>
            </a:r>
            <a:r>
              <a:rPr lang="en-US" sz="900" dirty="0">
                <a:latin typeface="Calibri"/>
                <a:hlinkClick r:id="rId4"/>
              </a:rPr>
              <a:t>com</a:t>
            </a:r>
            <a:r>
              <a:rPr lang="en-US" sz="900" i="0" dirty="0">
                <a:effectLst/>
                <a:latin typeface="Calibri"/>
                <a:hlinkClick r:id="rId4"/>
              </a:rPr>
              <a:t>/</a:t>
            </a:r>
            <a:r>
              <a:rPr lang="en-US" sz="900" dirty="0">
                <a:latin typeface="Calibri"/>
                <a:hlinkClick r:id="rId4"/>
              </a:rPr>
              <a:t>blog</a:t>
            </a:r>
            <a:r>
              <a:rPr lang="en-US" sz="900" i="0" dirty="0">
                <a:effectLst/>
                <a:latin typeface="Calibri"/>
                <a:hlinkClick r:id="rId4"/>
              </a:rPr>
              <a:t>/</a:t>
            </a:r>
            <a:r>
              <a:rPr lang="en-US" sz="900" dirty="0">
                <a:latin typeface="Calibri"/>
                <a:hlinkClick r:id="rId4"/>
              </a:rPr>
              <a:t>2021/06/25-questions-to-test-your-skills-on-linear-regression-algorithm</a:t>
            </a:r>
            <a:r>
              <a:rPr lang="en-US" sz="900" i="0" dirty="0">
                <a:effectLst/>
                <a:latin typeface="Calibri"/>
                <a:hlinkClick r:id="rId4"/>
              </a:rPr>
              <a:t>/</a:t>
            </a:r>
            <a:endParaRPr lang="en-US">
              <a:latin typeface="Calibri"/>
            </a:endParaRPr>
          </a:p>
          <a:p>
            <a:pPr marL="342900" indent="-342900">
              <a:buAutoNum type="arabicPeriod"/>
            </a:pPr>
            <a:r>
              <a:rPr lang="en-US" sz="900" dirty="0">
                <a:solidFill>
                  <a:srgbClr val="111111"/>
                </a:solidFill>
                <a:latin typeface="Calibri"/>
              </a:rPr>
              <a:t>Simplified structure of </a:t>
            </a:r>
            <a:r>
              <a:rPr lang="en-US" sz="900" dirty="0" err="1">
                <a:solidFill>
                  <a:srgbClr val="111111"/>
                </a:solidFill>
                <a:latin typeface="Calibri"/>
              </a:rPr>
              <a:t>XGBoost</a:t>
            </a:r>
            <a:r>
              <a:rPr lang="en-US" sz="900" dirty="0">
                <a:solidFill>
                  <a:srgbClr val="111111"/>
                </a:solidFill>
                <a:latin typeface="Calibri"/>
              </a:rPr>
              <a:t>. </a:t>
            </a:r>
            <a:r>
              <a:rPr lang="en-US" sz="900" dirty="0">
                <a:latin typeface="Calibri"/>
                <a:hlinkClick r:id="rId5"/>
              </a:rPr>
              <a:t>https://www</a:t>
            </a:r>
            <a:r>
              <a:rPr lang="en-US" sz="900" i="0" dirty="0">
                <a:effectLst/>
                <a:latin typeface="Calibri"/>
                <a:hlinkClick r:id="rId5"/>
              </a:rPr>
              <a:t>.</a:t>
            </a:r>
            <a:r>
              <a:rPr lang="en-US" sz="900" dirty="0">
                <a:latin typeface="Calibri"/>
                <a:hlinkClick r:id="rId5"/>
              </a:rPr>
              <a:t>researchgate</a:t>
            </a:r>
            <a:r>
              <a:rPr lang="en-US" sz="900" i="0" dirty="0">
                <a:effectLst/>
                <a:latin typeface="Calibri"/>
                <a:hlinkClick r:id="rId5"/>
              </a:rPr>
              <a:t>.</a:t>
            </a:r>
            <a:r>
              <a:rPr lang="en-US" sz="900" dirty="0">
                <a:latin typeface="Calibri"/>
                <a:hlinkClick r:id="rId5"/>
              </a:rPr>
              <a:t>net/figure/Simplified-structure-of-XGBoost_fig2_348025909</a:t>
            </a:r>
            <a:endParaRPr lang="en-US">
              <a:latin typeface="Calibri"/>
            </a:endParaRPr>
          </a:p>
          <a:p>
            <a:pPr algn="l"/>
            <a:endParaRPr lang="en-US" sz="900" i="0" dirty="0">
              <a:effectLst/>
              <a:latin typeface="Calibri"/>
            </a:endParaRPr>
          </a:p>
          <a:p>
            <a:pPr marL="285750" indent="-285750" algn="l">
              <a:buChar char="•"/>
            </a:pPr>
            <a:endParaRPr lang="en-US" sz="900" i="0" dirty="0">
              <a:effectLst/>
            </a:endParaRPr>
          </a:p>
          <a:p>
            <a:pPr marL="342900" indent="-342900">
              <a:buAutoNum type="arabicPeriod"/>
            </a:pPr>
            <a:endParaRPr lang="en-US" sz="900" dirty="0">
              <a:latin typeface="Calibri" panose="020F0502020204030204" pitchFamily="34" charset="0"/>
              <a:cs typeface="Calibri" panose="020F0502020204030204" pitchFamily="34" charset="0"/>
            </a:endParaRPr>
          </a:p>
          <a:p>
            <a:endParaRPr lang="en-US" sz="900" dirty="0">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196C3AB6-83B7-EA08-45B4-9F9F32BEC2E0}"/>
              </a:ext>
            </a:extLst>
          </p:cNvPr>
          <p:cNvSpPr txBox="1"/>
          <p:nvPr/>
        </p:nvSpPr>
        <p:spPr>
          <a:xfrm>
            <a:off x="10458261" y="846498"/>
            <a:ext cx="2056646" cy="4154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50" dirty="0">
              <a:solidFill>
                <a:srgbClr val="111111"/>
              </a:solidFill>
              <a:latin typeface="Roboto"/>
              <a:ea typeface="Roboto"/>
            </a:endParaRPr>
          </a:p>
          <a:p>
            <a:r>
              <a:rPr lang="en-US" sz="1050" dirty="0">
                <a:ea typeface="Roboto"/>
              </a:rPr>
              <a:t>Linear Regression</a:t>
            </a:r>
          </a:p>
        </p:txBody>
      </p:sp>
      <p:pic>
        <p:nvPicPr>
          <p:cNvPr id="16" name="Picture 16" descr="Chart, scatter chart&#10;&#10;Description automatically generated">
            <a:extLst>
              <a:ext uri="{FF2B5EF4-FFF2-40B4-BE49-F238E27FC236}">
                <a16:creationId xmlns:a16="http://schemas.microsoft.com/office/drawing/2014/main" id="{60F61AE1-DC59-7433-9EBD-D125CDF8D786}"/>
              </a:ext>
            </a:extLst>
          </p:cNvPr>
          <p:cNvPicPr>
            <a:picLocks noChangeAspect="1"/>
          </p:cNvPicPr>
          <p:nvPr/>
        </p:nvPicPr>
        <p:blipFill>
          <a:blip r:embed="rId6"/>
          <a:stretch>
            <a:fillRect/>
          </a:stretch>
        </p:blipFill>
        <p:spPr>
          <a:xfrm>
            <a:off x="7764855" y="808564"/>
            <a:ext cx="2743200" cy="1815643"/>
          </a:xfrm>
          <a:prstGeom prst="rect">
            <a:avLst/>
          </a:prstGeom>
        </p:spPr>
      </p:pic>
    </p:spTree>
    <p:extLst>
      <p:ext uri="{BB962C8B-B14F-4D97-AF65-F5344CB8AC3E}">
        <p14:creationId xmlns:p14="http://schemas.microsoft.com/office/powerpoint/2010/main" val="17889960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90" name="Google Shape;90;p1" descr="A close up of a logo&#10;&#10;Description automatically generated"/>
          <p:cNvPicPr preferRelativeResize="0"/>
          <p:nvPr/>
        </p:nvPicPr>
        <p:blipFill rotWithShape="1">
          <a:blip r:embed="rId3">
            <a:alphaModFix/>
          </a:blip>
          <a:srcRect/>
          <a:stretch/>
        </p:blipFill>
        <p:spPr>
          <a:xfrm>
            <a:off x="517259" y="0"/>
            <a:ext cx="4464007" cy="1479422"/>
          </a:xfrm>
          <a:prstGeom prst="rect">
            <a:avLst/>
          </a:prstGeom>
          <a:noFill/>
          <a:ln>
            <a:noFill/>
          </a:ln>
        </p:spPr>
      </p:pic>
      <p:sp>
        <p:nvSpPr>
          <p:cNvPr id="4" name="TextBox 3">
            <a:extLst>
              <a:ext uri="{FF2B5EF4-FFF2-40B4-BE49-F238E27FC236}">
                <a16:creationId xmlns:a16="http://schemas.microsoft.com/office/drawing/2014/main" id="{BF92B363-425C-D015-8C11-9957808B8D8C}"/>
              </a:ext>
            </a:extLst>
          </p:cNvPr>
          <p:cNvSpPr txBox="1"/>
          <p:nvPr/>
        </p:nvSpPr>
        <p:spPr>
          <a:xfrm>
            <a:off x="113474" y="993108"/>
            <a:ext cx="1203100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mn-lt"/>
                <a:cs typeface="Segoe UI"/>
              </a:rPr>
              <a:t>Metrics to measure how good of our Machine Learning Model:​</a:t>
            </a:r>
          </a:p>
          <a:p>
            <a:r>
              <a:rPr lang="en-US" dirty="0">
                <a:latin typeface="+mn-lt"/>
                <a:cs typeface="Segoe UI"/>
              </a:rPr>
              <a:t>​</a:t>
            </a:r>
          </a:p>
          <a:p>
            <a:pPr marL="285750" indent="-285750">
              <a:buFont typeface="Arial" panose="020B0604020202020204" pitchFamily="34" charset="0"/>
              <a:buChar char="•"/>
            </a:pPr>
            <a:r>
              <a:rPr lang="en-US" b="1" u="sng" dirty="0">
                <a:latin typeface="+mn-lt"/>
              </a:rPr>
              <a:t>Mean absolute error (MAE)</a:t>
            </a:r>
            <a:r>
              <a:rPr lang="en-US" dirty="0">
                <a:latin typeface="+mn-lt"/>
              </a:rPr>
              <a:t> represents the average of the absolute difference between the actual and predicted values in the dataset. It measures the average of the residuals in the dataset (basically, is the absolute difference between the actual or true values and the values that are predicted)​</a:t>
            </a:r>
          </a:p>
          <a:p>
            <a:pPr marL="285750" indent="-285750">
              <a:buFont typeface="Arial" panose="020B0604020202020204" pitchFamily="34" charset="0"/>
              <a:buChar char="•"/>
            </a:pPr>
            <a:r>
              <a:rPr lang="en-US" b="1" dirty="0">
                <a:latin typeface="+mn-lt"/>
              </a:rPr>
              <a:t>Mean Squared Error (MSE)</a:t>
            </a:r>
            <a:r>
              <a:rPr lang="en-US" dirty="0">
                <a:latin typeface="+mn-lt"/>
              </a:rPr>
              <a:t> represents the average of the squared difference between the original and predicted values in the data set. It measures the variance of the residuals.</a:t>
            </a:r>
          </a:p>
          <a:p>
            <a:pPr marL="285750" indent="-285750">
              <a:buFont typeface="Arial" panose="020B0604020202020204" pitchFamily="34" charset="0"/>
              <a:buChar char="•"/>
            </a:pPr>
            <a:r>
              <a:rPr lang="en-US" b="1" dirty="0">
                <a:latin typeface="+mn-lt"/>
              </a:rPr>
              <a:t>Root Mean Squared Error (RMSE)</a:t>
            </a:r>
            <a:r>
              <a:rPr lang="en-US" dirty="0">
                <a:latin typeface="+mn-lt"/>
              </a:rPr>
              <a:t> is the square root of Mean Squared error. It measures the standard deviation of residuals​</a:t>
            </a:r>
          </a:p>
          <a:p>
            <a:pPr marL="285750" indent="-285750">
              <a:buFont typeface="Arial" panose="020B0604020202020204" pitchFamily="34" charset="0"/>
              <a:buChar char="•"/>
            </a:pPr>
            <a:r>
              <a:rPr lang="en-US" b="1" dirty="0">
                <a:latin typeface="+mn-lt"/>
              </a:rPr>
              <a:t>R- squared (R^2)</a:t>
            </a:r>
            <a:r>
              <a:rPr lang="en-US">
                <a:latin typeface="+mn-lt"/>
              </a:rPr>
              <a:t> is the proportion of the variance of a dependent variable that is explained by an independent variable in a regression model. The</a:t>
            </a:r>
            <a:r>
              <a:rPr lang="en-US" dirty="0">
                <a:latin typeface="+mn-lt"/>
              </a:rPr>
              <a:t> higher R² of a model, the more the input variables it consist of influence the model output.</a:t>
            </a:r>
            <a:r>
              <a:rPr lang="en-US">
                <a:latin typeface="+mn-lt"/>
              </a:rPr>
              <a:t> </a:t>
            </a:r>
            <a:endParaRPr lang="en-US" dirty="0">
              <a:solidFill>
                <a:srgbClr val="FF0000"/>
              </a:solidFill>
              <a:latin typeface="+mn-lt"/>
            </a:endParaRPr>
          </a:p>
        </p:txBody>
      </p:sp>
      <p:sp>
        <p:nvSpPr>
          <p:cNvPr id="5" name="TextBox 4">
            <a:extLst>
              <a:ext uri="{FF2B5EF4-FFF2-40B4-BE49-F238E27FC236}">
                <a16:creationId xmlns:a16="http://schemas.microsoft.com/office/drawing/2014/main" id="{35541A1B-A438-DDB3-2EAE-A8BD7819EB42}"/>
              </a:ext>
            </a:extLst>
          </p:cNvPr>
          <p:cNvSpPr txBox="1"/>
          <p:nvPr/>
        </p:nvSpPr>
        <p:spPr>
          <a:xfrm>
            <a:off x="159788" y="4171626"/>
            <a:ext cx="4864395"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Comparison of model performance metrics (Apple)</a:t>
            </a:r>
          </a:p>
        </p:txBody>
      </p:sp>
      <p:graphicFrame>
        <p:nvGraphicFramePr>
          <p:cNvPr id="7" name="Table 6">
            <a:extLst>
              <a:ext uri="{FF2B5EF4-FFF2-40B4-BE49-F238E27FC236}">
                <a16:creationId xmlns:a16="http://schemas.microsoft.com/office/drawing/2014/main" id="{300A6CB2-F2EA-6BFD-E3E8-CFBFB6438F92}"/>
              </a:ext>
            </a:extLst>
          </p:cNvPr>
          <p:cNvGraphicFramePr>
            <a:graphicFrameLocks noGrp="1"/>
          </p:cNvGraphicFramePr>
          <p:nvPr>
            <p:extLst>
              <p:ext uri="{D42A27DB-BD31-4B8C-83A1-F6EECF244321}">
                <p14:modId xmlns:p14="http://schemas.microsoft.com/office/powerpoint/2010/main" val="2380562228"/>
              </p:ext>
            </p:extLst>
          </p:nvPr>
        </p:nvGraphicFramePr>
        <p:xfrm>
          <a:off x="186069" y="4058093"/>
          <a:ext cx="5643620" cy="1426544"/>
        </p:xfrm>
        <a:graphic>
          <a:graphicData uri="http://schemas.openxmlformats.org/drawingml/2006/table">
            <a:tbl>
              <a:tblPr firstRow="1" bandRow="1">
                <a:tableStyleId>{5C22544A-7EE6-4342-B048-85BDC9FD1C3A}</a:tableStyleId>
              </a:tblPr>
              <a:tblGrid>
                <a:gridCol w="1432675">
                  <a:extLst>
                    <a:ext uri="{9D8B030D-6E8A-4147-A177-3AD203B41FA5}">
                      <a16:colId xmlns:a16="http://schemas.microsoft.com/office/drawing/2014/main" val="1622992843"/>
                    </a:ext>
                  </a:extLst>
                </a:gridCol>
                <a:gridCol w="941658">
                  <a:extLst>
                    <a:ext uri="{9D8B030D-6E8A-4147-A177-3AD203B41FA5}">
                      <a16:colId xmlns:a16="http://schemas.microsoft.com/office/drawing/2014/main" val="2540288561"/>
                    </a:ext>
                  </a:extLst>
                </a:gridCol>
                <a:gridCol w="985256">
                  <a:extLst>
                    <a:ext uri="{9D8B030D-6E8A-4147-A177-3AD203B41FA5}">
                      <a16:colId xmlns:a16="http://schemas.microsoft.com/office/drawing/2014/main" val="1876889798"/>
                    </a:ext>
                  </a:extLst>
                </a:gridCol>
                <a:gridCol w="1046289">
                  <a:extLst>
                    <a:ext uri="{9D8B030D-6E8A-4147-A177-3AD203B41FA5}">
                      <a16:colId xmlns:a16="http://schemas.microsoft.com/office/drawing/2014/main" val="3623063901"/>
                    </a:ext>
                  </a:extLst>
                </a:gridCol>
                <a:gridCol w="1237742">
                  <a:extLst>
                    <a:ext uri="{9D8B030D-6E8A-4147-A177-3AD203B41FA5}">
                      <a16:colId xmlns:a16="http://schemas.microsoft.com/office/drawing/2014/main" val="2139819068"/>
                    </a:ext>
                  </a:extLst>
                </a:gridCol>
              </a:tblGrid>
              <a:tr h="340935">
                <a:tc>
                  <a:txBody>
                    <a:bodyPr/>
                    <a:lstStyle/>
                    <a:p>
                      <a:pPr fontAlgn="auto"/>
                      <a:r>
                        <a:rPr lang="en-US" sz="1200" dirty="0">
                          <a:effectLst/>
                          <a:latin typeface="Arial"/>
                        </a:rPr>
                        <a:t>​</a:t>
                      </a:r>
                      <a:endParaRPr lang="en-US" sz="1200" b="1">
                        <a:solidFill>
                          <a:srgbClr val="FFFFFF"/>
                        </a:solidFill>
                        <a:effectLst/>
                        <a:latin typeface="Arial"/>
                      </a:endParaRPr>
                    </a:p>
                  </a:txBody>
                  <a:tcPr>
                    <a:solidFill>
                      <a:srgbClr val="92D050"/>
                    </a:solidFill>
                  </a:tcPr>
                </a:tc>
                <a:tc>
                  <a:txBody>
                    <a:bodyPr/>
                    <a:lstStyle/>
                    <a:p>
                      <a:pPr fontAlgn="base"/>
                      <a:r>
                        <a:rPr lang="en-US" sz="1200" dirty="0">
                          <a:solidFill>
                            <a:schemeClr val="tx1"/>
                          </a:solidFill>
                          <a:effectLst/>
                          <a:latin typeface="Arial"/>
                        </a:rPr>
                        <a:t>MAE​</a:t>
                      </a:r>
                      <a:endParaRPr lang="en-US" sz="1200" b="1">
                        <a:solidFill>
                          <a:schemeClr val="tx1"/>
                        </a:solidFill>
                        <a:effectLst/>
                        <a:latin typeface="Arial"/>
                      </a:endParaRPr>
                    </a:p>
                  </a:txBody>
                  <a:tcPr>
                    <a:solidFill>
                      <a:srgbClr val="92D050"/>
                    </a:solidFill>
                  </a:tcPr>
                </a:tc>
                <a:tc>
                  <a:txBody>
                    <a:bodyPr/>
                    <a:lstStyle/>
                    <a:p>
                      <a:pPr fontAlgn="base"/>
                      <a:r>
                        <a:rPr lang="en-US" sz="1200" dirty="0">
                          <a:solidFill>
                            <a:schemeClr val="tx1"/>
                          </a:solidFill>
                          <a:effectLst/>
                          <a:latin typeface="Arial"/>
                        </a:rPr>
                        <a:t>MSE​</a:t>
                      </a:r>
                      <a:endParaRPr lang="en-US" sz="1200" b="1">
                        <a:solidFill>
                          <a:schemeClr val="tx1"/>
                        </a:solidFill>
                        <a:effectLst/>
                        <a:latin typeface="Arial"/>
                      </a:endParaRPr>
                    </a:p>
                  </a:txBody>
                  <a:tcPr>
                    <a:solidFill>
                      <a:srgbClr val="92D050"/>
                    </a:solidFill>
                  </a:tcPr>
                </a:tc>
                <a:tc>
                  <a:txBody>
                    <a:bodyPr/>
                    <a:lstStyle/>
                    <a:p>
                      <a:pPr fontAlgn="base"/>
                      <a:r>
                        <a:rPr lang="en-US" sz="1200" dirty="0">
                          <a:solidFill>
                            <a:schemeClr val="tx1"/>
                          </a:solidFill>
                          <a:effectLst/>
                          <a:latin typeface="Arial"/>
                        </a:rPr>
                        <a:t>RMSE​</a:t>
                      </a:r>
                      <a:endParaRPr lang="en-US" sz="1200" b="1">
                        <a:solidFill>
                          <a:schemeClr val="tx1"/>
                        </a:solidFill>
                        <a:effectLst/>
                        <a:latin typeface="Arial"/>
                      </a:endParaRPr>
                    </a:p>
                  </a:txBody>
                  <a:tcPr>
                    <a:solidFill>
                      <a:srgbClr val="92D050"/>
                    </a:solidFill>
                  </a:tcPr>
                </a:tc>
                <a:tc>
                  <a:txBody>
                    <a:bodyPr/>
                    <a:lstStyle/>
                    <a:p>
                      <a:pPr fontAlgn="base"/>
                      <a:r>
                        <a:rPr lang="en-US" sz="1200" dirty="0">
                          <a:solidFill>
                            <a:schemeClr val="tx1"/>
                          </a:solidFill>
                          <a:effectLst/>
                          <a:latin typeface="Arial"/>
                        </a:rPr>
                        <a:t>R^2​</a:t>
                      </a:r>
                      <a:endParaRPr lang="en-US" sz="1200" b="1">
                        <a:solidFill>
                          <a:schemeClr val="tx1"/>
                        </a:solidFill>
                        <a:effectLst/>
                        <a:latin typeface="Arial"/>
                      </a:endParaRPr>
                    </a:p>
                  </a:txBody>
                  <a:tcPr>
                    <a:solidFill>
                      <a:srgbClr val="92D050"/>
                    </a:solidFill>
                  </a:tcPr>
                </a:tc>
                <a:extLst>
                  <a:ext uri="{0D108BD9-81ED-4DB2-BD59-A6C34878D82A}">
                    <a16:rowId xmlns:a16="http://schemas.microsoft.com/office/drawing/2014/main" val="4075065149"/>
                  </a:ext>
                </a:extLst>
              </a:tr>
              <a:tr h="574206">
                <a:tc>
                  <a:txBody>
                    <a:bodyPr/>
                    <a:lstStyle/>
                    <a:p>
                      <a:pPr fontAlgn="base"/>
                      <a:r>
                        <a:rPr lang="en-US" sz="1200" dirty="0">
                          <a:effectLst/>
                          <a:latin typeface="Arial"/>
                        </a:rPr>
                        <a:t>Linear Regression​</a:t>
                      </a:r>
                      <a:endParaRPr lang="en-US" sz="1200">
                        <a:effectLst/>
                        <a:latin typeface="Arial"/>
                      </a:endParaRPr>
                    </a:p>
                  </a:txBody>
                  <a:tcPr>
                    <a:solidFill>
                      <a:srgbClr val="92D050"/>
                    </a:solidFill>
                  </a:tcPr>
                </a:tc>
                <a:tc>
                  <a:txBody>
                    <a:bodyPr/>
                    <a:lstStyle/>
                    <a:p>
                      <a:pPr lvl="0">
                        <a:buNone/>
                      </a:pPr>
                      <a:r>
                        <a:rPr lang="en-US" sz="1200" b="0" i="0" u="none" strike="noStrike" noProof="0" dirty="0">
                          <a:effectLst/>
                          <a:latin typeface="Arial"/>
                        </a:rPr>
                        <a:t>0.166919</a:t>
                      </a:r>
                      <a:endParaRPr lang="en-US" b="0">
                        <a:latin typeface="Arial"/>
                      </a:endParaRPr>
                    </a:p>
                  </a:txBody>
                  <a:tcPr>
                    <a:solidFill>
                      <a:srgbClr val="92D050"/>
                    </a:solidFill>
                  </a:tcPr>
                </a:tc>
                <a:tc>
                  <a:txBody>
                    <a:bodyPr/>
                    <a:lstStyle/>
                    <a:p>
                      <a:pPr lvl="0">
                        <a:buNone/>
                      </a:pPr>
                      <a:r>
                        <a:rPr lang="en-US" sz="1200" b="0" i="0" u="none" strike="noStrike" noProof="0" dirty="0">
                          <a:effectLst/>
                          <a:latin typeface="Arial"/>
                        </a:rPr>
                        <a:t>0.042265</a:t>
                      </a:r>
                      <a:r>
                        <a:rPr lang="en-US" sz="1200" b="0" dirty="0">
                          <a:effectLst/>
                          <a:latin typeface="Arial"/>
                        </a:rPr>
                        <a:t>​</a:t>
                      </a:r>
                    </a:p>
                  </a:txBody>
                  <a:tcPr>
                    <a:solidFill>
                      <a:srgbClr val="92D050"/>
                    </a:solidFill>
                  </a:tcPr>
                </a:tc>
                <a:tc>
                  <a:txBody>
                    <a:bodyPr/>
                    <a:lstStyle/>
                    <a:p>
                      <a:pPr lvl="0">
                        <a:buNone/>
                      </a:pPr>
                      <a:r>
                        <a:rPr lang="en-US" sz="1200" b="0" i="0" u="none" strike="noStrike" noProof="0" dirty="0">
                          <a:effectLst/>
                          <a:latin typeface="Arial"/>
                        </a:rPr>
                        <a:t>0.205586</a:t>
                      </a:r>
                      <a:endParaRPr lang="en-US" b="0">
                        <a:latin typeface="Arial"/>
                      </a:endParaRPr>
                    </a:p>
                  </a:txBody>
                  <a:tcPr>
                    <a:solidFill>
                      <a:srgbClr val="92D050"/>
                    </a:solidFill>
                  </a:tcPr>
                </a:tc>
                <a:tc>
                  <a:txBody>
                    <a:bodyPr/>
                    <a:lstStyle/>
                    <a:p>
                      <a:pPr lvl="0">
                        <a:buNone/>
                      </a:pPr>
                      <a:r>
                        <a:rPr lang="en-US" sz="1200" b="0" i="0" u="none" strike="noStrike" noProof="0" dirty="0">
                          <a:effectLst/>
                          <a:latin typeface="Arial"/>
                        </a:rPr>
                        <a:t>-0.097141</a:t>
                      </a:r>
                      <a:endParaRPr lang="en-US" b="0">
                        <a:latin typeface="Arial"/>
                      </a:endParaRPr>
                    </a:p>
                  </a:txBody>
                  <a:tcPr>
                    <a:solidFill>
                      <a:srgbClr val="92D050"/>
                    </a:solidFill>
                  </a:tcPr>
                </a:tc>
                <a:extLst>
                  <a:ext uri="{0D108BD9-81ED-4DB2-BD59-A6C34878D82A}">
                    <a16:rowId xmlns:a16="http://schemas.microsoft.com/office/drawing/2014/main" val="1587288773"/>
                  </a:ext>
                </a:extLst>
              </a:tr>
              <a:tr h="511403">
                <a:tc>
                  <a:txBody>
                    <a:bodyPr/>
                    <a:lstStyle/>
                    <a:p>
                      <a:pPr fontAlgn="base"/>
                      <a:r>
                        <a:rPr lang="en-US" sz="1200" dirty="0" err="1">
                          <a:effectLst/>
                          <a:latin typeface="Arial"/>
                        </a:rPr>
                        <a:t>XGBoost</a:t>
                      </a:r>
                      <a:r>
                        <a:rPr lang="en-US" sz="1200" dirty="0">
                          <a:effectLst/>
                          <a:latin typeface="Arial"/>
                        </a:rPr>
                        <a:t>​</a:t>
                      </a:r>
                      <a:endParaRPr lang="en-US" sz="1200">
                        <a:effectLst/>
                        <a:latin typeface="Arial"/>
                      </a:endParaRPr>
                    </a:p>
                  </a:txBody>
                  <a:tcPr>
                    <a:solidFill>
                      <a:srgbClr val="92D050"/>
                    </a:solidFill>
                  </a:tcPr>
                </a:tc>
                <a:tc>
                  <a:txBody>
                    <a:bodyPr/>
                    <a:lstStyle/>
                    <a:p>
                      <a:pPr lvl="0">
                        <a:buNone/>
                      </a:pPr>
                      <a:r>
                        <a:rPr lang="en-US" sz="1200" b="1" i="0" u="none" strike="noStrike" noProof="0" dirty="0">
                          <a:effectLst/>
                          <a:latin typeface="Arial"/>
                        </a:rPr>
                        <a:t>0.162083</a:t>
                      </a:r>
                      <a:endParaRPr lang="en-US" b="1">
                        <a:latin typeface="Arial"/>
                      </a:endParaRPr>
                    </a:p>
                  </a:txBody>
                  <a:tcPr>
                    <a:solidFill>
                      <a:srgbClr val="92D050"/>
                    </a:solidFill>
                  </a:tcPr>
                </a:tc>
                <a:tc>
                  <a:txBody>
                    <a:bodyPr/>
                    <a:lstStyle/>
                    <a:p>
                      <a:pPr lvl="0">
                        <a:buNone/>
                      </a:pPr>
                      <a:r>
                        <a:rPr lang="en-US" sz="1200" b="1" i="0" u="none" strike="noStrike" noProof="0" dirty="0">
                          <a:effectLst/>
                          <a:latin typeface="Arial"/>
                        </a:rPr>
                        <a:t>0.033367</a:t>
                      </a:r>
                      <a:endParaRPr lang="en-US" sz="1200" b="1" i="0" u="none" strike="noStrike" noProof="0">
                        <a:effectLst/>
                        <a:latin typeface="Arial"/>
                      </a:endParaRPr>
                    </a:p>
                  </a:txBody>
                  <a:tcPr>
                    <a:solidFill>
                      <a:srgbClr val="92D050"/>
                    </a:solidFill>
                  </a:tcPr>
                </a:tc>
                <a:tc>
                  <a:txBody>
                    <a:bodyPr/>
                    <a:lstStyle/>
                    <a:p>
                      <a:pPr lvl="0">
                        <a:buNone/>
                      </a:pPr>
                      <a:r>
                        <a:rPr lang="en-US" sz="1200" b="1" i="0" u="none" strike="noStrike" noProof="0" dirty="0">
                          <a:effectLst/>
                          <a:latin typeface="Arial"/>
                        </a:rPr>
                        <a:t>0.182665</a:t>
                      </a:r>
                      <a:endParaRPr lang="en-US" b="1">
                        <a:latin typeface="Arial"/>
                      </a:endParaRPr>
                    </a:p>
                  </a:txBody>
                  <a:tcPr>
                    <a:solidFill>
                      <a:srgbClr val="92D050"/>
                    </a:solidFill>
                  </a:tcPr>
                </a:tc>
                <a:tc>
                  <a:txBody>
                    <a:bodyPr/>
                    <a:lstStyle/>
                    <a:p>
                      <a:pPr lvl="0">
                        <a:buNone/>
                      </a:pPr>
                      <a:r>
                        <a:rPr lang="en-US" sz="1200" b="1" i="0" u="none" strike="noStrike" noProof="0" dirty="0">
                          <a:effectLst/>
                          <a:latin typeface="Arial"/>
                        </a:rPr>
                        <a:t>0.133858</a:t>
                      </a:r>
                      <a:endParaRPr lang="en-US" b="1">
                        <a:latin typeface="Arial"/>
                      </a:endParaRPr>
                    </a:p>
                  </a:txBody>
                  <a:tcPr>
                    <a:solidFill>
                      <a:srgbClr val="92D050"/>
                    </a:solidFill>
                  </a:tcPr>
                </a:tc>
                <a:extLst>
                  <a:ext uri="{0D108BD9-81ED-4DB2-BD59-A6C34878D82A}">
                    <a16:rowId xmlns:a16="http://schemas.microsoft.com/office/drawing/2014/main" val="3229707328"/>
                  </a:ext>
                </a:extLst>
              </a:tr>
            </a:tbl>
          </a:graphicData>
        </a:graphic>
      </p:graphicFrame>
      <p:sp>
        <p:nvSpPr>
          <p:cNvPr id="9" name="TextBox 2">
            <a:extLst>
              <a:ext uri="{FF2B5EF4-FFF2-40B4-BE49-F238E27FC236}">
                <a16:creationId xmlns:a16="http://schemas.microsoft.com/office/drawing/2014/main" id="{964D3B42-955C-A4EB-A8C9-1C3BC384F51A}"/>
              </a:ext>
            </a:extLst>
          </p:cNvPr>
          <p:cNvSpPr txBox="1"/>
          <p:nvPr/>
        </p:nvSpPr>
        <p:spPr>
          <a:xfrm>
            <a:off x="6174241" y="4223287"/>
            <a:ext cx="4864395"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Comparison of model performance metrics (Tomato)</a:t>
            </a:r>
          </a:p>
        </p:txBody>
      </p:sp>
      <p:graphicFrame>
        <p:nvGraphicFramePr>
          <p:cNvPr id="11" name="Table 10">
            <a:extLst>
              <a:ext uri="{FF2B5EF4-FFF2-40B4-BE49-F238E27FC236}">
                <a16:creationId xmlns:a16="http://schemas.microsoft.com/office/drawing/2014/main" id="{E298D160-F9BF-E551-1FB1-76A4E3545B89}"/>
              </a:ext>
            </a:extLst>
          </p:cNvPr>
          <p:cNvGraphicFramePr>
            <a:graphicFrameLocks noGrp="1"/>
          </p:cNvGraphicFramePr>
          <p:nvPr>
            <p:extLst>
              <p:ext uri="{D42A27DB-BD31-4B8C-83A1-F6EECF244321}">
                <p14:modId xmlns:p14="http://schemas.microsoft.com/office/powerpoint/2010/main" val="1110716563"/>
              </p:ext>
            </p:extLst>
          </p:nvPr>
        </p:nvGraphicFramePr>
        <p:xfrm>
          <a:off x="6035040" y="4053840"/>
          <a:ext cx="5975839" cy="1413914"/>
        </p:xfrm>
        <a:graphic>
          <a:graphicData uri="http://schemas.openxmlformats.org/drawingml/2006/table">
            <a:tbl>
              <a:tblPr firstRow="1" bandRow="1">
                <a:tableStyleId>{5C22544A-7EE6-4342-B048-85BDC9FD1C3A}</a:tableStyleId>
              </a:tblPr>
              <a:tblGrid>
                <a:gridCol w="1503927">
                  <a:extLst>
                    <a:ext uri="{9D8B030D-6E8A-4147-A177-3AD203B41FA5}">
                      <a16:colId xmlns:a16="http://schemas.microsoft.com/office/drawing/2014/main" val="2564427654"/>
                    </a:ext>
                  </a:extLst>
                </a:gridCol>
                <a:gridCol w="886408">
                  <a:extLst>
                    <a:ext uri="{9D8B030D-6E8A-4147-A177-3AD203B41FA5}">
                      <a16:colId xmlns:a16="http://schemas.microsoft.com/office/drawing/2014/main" val="2547757646"/>
                    </a:ext>
                  </a:extLst>
                </a:gridCol>
                <a:gridCol w="1195168">
                  <a:extLst>
                    <a:ext uri="{9D8B030D-6E8A-4147-A177-3AD203B41FA5}">
                      <a16:colId xmlns:a16="http://schemas.microsoft.com/office/drawing/2014/main" val="3958371311"/>
                    </a:ext>
                  </a:extLst>
                </a:gridCol>
                <a:gridCol w="1195168">
                  <a:extLst>
                    <a:ext uri="{9D8B030D-6E8A-4147-A177-3AD203B41FA5}">
                      <a16:colId xmlns:a16="http://schemas.microsoft.com/office/drawing/2014/main" val="3694726654"/>
                    </a:ext>
                  </a:extLst>
                </a:gridCol>
                <a:gridCol w="1195168">
                  <a:extLst>
                    <a:ext uri="{9D8B030D-6E8A-4147-A177-3AD203B41FA5}">
                      <a16:colId xmlns:a16="http://schemas.microsoft.com/office/drawing/2014/main" val="2180755270"/>
                    </a:ext>
                  </a:extLst>
                </a:gridCol>
              </a:tblGrid>
              <a:tr h="382452">
                <a:tc>
                  <a:txBody>
                    <a:bodyPr/>
                    <a:lstStyle/>
                    <a:p>
                      <a:pPr fontAlgn="auto"/>
                      <a:r>
                        <a:rPr lang="en-US" sz="1400" dirty="0">
                          <a:effectLst/>
                        </a:rPr>
                        <a:t>​</a:t>
                      </a:r>
                      <a:endParaRPr lang="en-US" sz="1400" b="1" dirty="0">
                        <a:solidFill>
                          <a:srgbClr val="FFFFFF"/>
                        </a:solidFill>
                        <a:effectLst/>
                        <a:latin typeface="Arial" panose="020B0604020202020204" pitchFamily="34" charset="0"/>
                      </a:endParaRPr>
                    </a:p>
                  </a:txBody>
                  <a:tcPr>
                    <a:solidFill>
                      <a:srgbClr val="FFC000"/>
                    </a:solidFill>
                  </a:tcPr>
                </a:tc>
                <a:tc>
                  <a:txBody>
                    <a:bodyPr/>
                    <a:lstStyle/>
                    <a:p>
                      <a:pPr fontAlgn="base"/>
                      <a:r>
                        <a:rPr lang="en-US" sz="1400" dirty="0">
                          <a:solidFill>
                            <a:schemeClr val="tx1"/>
                          </a:solidFill>
                          <a:effectLst/>
                          <a:latin typeface="Arial"/>
                        </a:rPr>
                        <a:t>MAE​</a:t>
                      </a:r>
                      <a:endParaRPr lang="en-US" b="1">
                        <a:solidFill>
                          <a:schemeClr val="tx1"/>
                        </a:solidFill>
                        <a:effectLst/>
                        <a:latin typeface="Arial"/>
                      </a:endParaRPr>
                    </a:p>
                  </a:txBody>
                  <a:tcPr>
                    <a:solidFill>
                      <a:srgbClr val="FFC000"/>
                    </a:solidFill>
                  </a:tcPr>
                </a:tc>
                <a:tc>
                  <a:txBody>
                    <a:bodyPr/>
                    <a:lstStyle/>
                    <a:p>
                      <a:pPr fontAlgn="base"/>
                      <a:r>
                        <a:rPr lang="en-US" sz="1400" dirty="0">
                          <a:solidFill>
                            <a:schemeClr val="tx1"/>
                          </a:solidFill>
                          <a:effectLst/>
                          <a:latin typeface="Arial"/>
                        </a:rPr>
                        <a:t>MSE​</a:t>
                      </a:r>
                      <a:endParaRPr lang="en-US" b="1">
                        <a:solidFill>
                          <a:schemeClr val="tx1"/>
                        </a:solidFill>
                        <a:effectLst/>
                        <a:latin typeface="Arial"/>
                      </a:endParaRPr>
                    </a:p>
                  </a:txBody>
                  <a:tcPr>
                    <a:solidFill>
                      <a:srgbClr val="FFC000"/>
                    </a:solidFill>
                  </a:tcPr>
                </a:tc>
                <a:tc>
                  <a:txBody>
                    <a:bodyPr/>
                    <a:lstStyle/>
                    <a:p>
                      <a:pPr fontAlgn="base"/>
                      <a:r>
                        <a:rPr lang="en-US" sz="1400" dirty="0">
                          <a:solidFill>
                            <a:schemeClr val="tx1"/>
                          </a:solidFill>
                          <a:effectLst/>
                          <a:latin typeface="Arial"/>
                        </a:rPr>
                        <a:t>RMSE​</a:t>
                      </a:r>
                      <a:endParaRPr lang="en-US" b="1">
                        <a:solidFill>
                          <a:schemeClr val="tx1"/>
                        </a:solidFill>
                        <a:effectLst/>
                        <a:latin typeface="Arial"/>
                      </a:endParaRPr>
                    </a:p>
                  </a:txBody>
                  <a:tcPr>
                    <a:solidFill>
                      <a:srgbClr val="FFC000"/>
                    </a:solidFill>
                  </a:tcPr>
                </a:tc>
                <a:tc>
                  <a:txBody>
                    <a:bodyPr/>
                    <a:lstStyle/>
                    <a:p>
                      <a:pPr fontAlgn="base"/>
                      <a:r>
                        <a:rPr lang="en-US" sz="1400" dirty="0">
                          <a:solidFill>
                            <a:schemeClr val="tx1"/>
                          </a:solidFill>
                          <a:effectLst/>
                          <a:latin typeface="Arial"/>
                        </a:rPr>
                        <a:t>R^2​</a:t>
                      </a:r>
                      <a:endParaRPr lang="en-US" b="1">
                        <a:solidFill>
                          <a:schemeClr val="tx1"/>
                        </a:solidFill>
                        <a:effectLst/>
                        <a:latin typeface="Arial"/>
                      </a:endParaRPr>
                    </a:p>
                  </a:txBody>
                  <a:tcPr>
                    <a:solidFill>
                      <a:srgbClr val="FFC000"/>
                    </a:solidFill>
                  </a:tcPr>
                </a:tc>
                <a:extLst>
                  <a:ext uri="{0D108BD9-81ED-4DB2-BD59-A6C34878D82A}">
                    <a16:rowId xmlns:a16="http://schemas.microsoft.com/office/drawing/2014/main" val="2057215618"/>
                  </a:ext>
                </a:extLst>
              </a:tr>
              <a:tr h="649010">
                <a:tc>
                  <a:txBody>
                    <a:bodyPr/>
                    <a:lstStyle/>
                    <a:p>
                      <a:pPr fontAlgn="base"/>
                      <a:r>
                        <a:rPr lang="en-US" sz="1200" dirty="0">
                          <a:effectLst/>
                          <a:latin typeface="Arial"/>
                        </a:rPr>
                        <a:t>Linear Regression​</a:t>
                      </a:r>
                      <a:endParaRPr lang="en-US" sz="1200">
                        <a:effectLst/>
                        <a:latin typeface="Arial"/>
                      </a:endParaRPr>
                    </a:p>
                  </a:txBody>
                  <a:tcPr>
                    <a:solidFill>
                      <a:srgbClr val="FFC000"/>
                    </a:solidFill>
                  </a:tcPr>
                </a:tc>
                <a:tc>
                  <a:txBody>
                    <a:bodyPr/>
                    <a:lstStyle/>
                    <a:p>
                      <a:pPr fontAlgn="base"/>
                      <a:r>
                        <a:rPr lang="en-US" sz="1200" dirty="0">
                          <a:effectLst/>
                          <a:latin typeface="Arial"/>
                        </a:rPr>
                        <a:t>0.133622</a:t>
                      </a:r>
                    </a:p>
                  </a:txBody>
                  <a:tcPr>
                    <a:solidFill>
                      <a:srgbClr val="FFC000"/>
                    </a:solidFill>
                  </a:tcPr>
                </a:tc>
                <a:tc>
                  <a:txBody>
                    <a:bodyPr/>
                    <a:lstStyle/>
                    <a:p>
                      <a:pPr fontAlgn="base"/>
                      <a:r>
                        <a:rPr lang="en-US" sz="1200" dirty="0">
                          <a:effectLst/>
                          <a:latin typeface="Arial"/>
                        </a:rPr>
                        <a:t>0.025319</a:t>
                      </a:r>
                    </a:p>
                  </a:txBody>
                  <a:tcPr>
                    <a:solidFill>
                      <a:srgbClr val="FFC000"/>
                    </a:solidFill>
                  </a:tcPr>
                </a:tc>
                <a:tc>
                  <a:txBody>
                    <a:bodyPr/>
                    <a:lstStyle/>
                    <a:p>
                      <a:pPr fontAlgn="base"/>
                      <a:r>
                        <a:rPr lang="en-US" sz="1200" dirty="0">
                          <a:effectLst/>
                          <a:latin typeface="Arial"/>
                        </a:rPr>
                        <a:t>0.159120</a:t>
                      </a:r>
                    </a:p>
                  </a:txBody>
                  <a:tcPr>
                    <a:solidFill>
                      <a:srgbClr val="FFC000"/>
                    </a:solidFill>
                  </a:tcPr>
                </a:tc>
                <a:tc>
                  <a:txBody>
                    <a:bodyPr/>
                    <a:lstStyle/>
                    <a:p>
                      <a:pPr fontAlgn="base"/>
                      <a:r>
                        <a:rPr lang="en-US" sz="1200" dirty="0">
                          <a:effectLst/>
                          <a:latin typeface="Arial"/>
                        </a:rPr>
                        <a:t>0.257504</a:t>
                      </a:r>
                    </a:p>
                  </a:txBody>
                  <a:tcPr>
                    <a:solidFill>
                      <a:srgbClr val="FFC000"/>
                    </a:solidFill>
                  </a:tcPr>
                </a:tc>
                <a:extLst>
                  <a:ext uri="{0D108BD9-81ED-4DB2-BD59-A6C34878D82A}">
                    <a16:rowId xmlns:a16="http://schemas.microsoft.com/office/drawing/2014/main" val="3592239315"/>
                  </a:ext>
                </a:extLst>
              </a:tr>
              <a:tr h="382452">
                <a:tc>
                  <a:txBody>
                    <a:bodyPr/>
                    <a:lstStyle/>
                    <a:p>
                      <a:pPr fontAlgn="base"/>
                      <a:r>
                        <a:rPr lang="en-US" sz="1200" dirty="0" err="1">
                          <a:effectLst/>
                          <a:latin typeface="Arial"/>
                        </a:rPr>
                        <a:t>XGBoost</a:t>
                      </a:r>
                      <a:r>
                        <a:rPr lang="en-US" sz="1200" dirty="0">
                          <a:effectLst/>
                          <a:latin typeface="Arial"/>
                        </a:rPr>
                        <a:t>​</a:t>
                      </a:r>
                      <a:endParaRPr lang="en-US" sz="1200">
                        <a:effectLst/>
                        <a:latin typeface="Arial"/>
                      </a:endParaRPr>
                    </a:p>
                  </a:txBody>
                  <a:tcPr>
                    <a:solidFill>
                      <a:srgbClr val="FFC000"/>
                    </a:solidFill>
                  </a:tcPr>
                </a:tc>
                <a:tc>
                  <a:txBody>
                    <a:bodyPr/>
                    <a:lstStyle/>
                    <a:p>
                      <a:pPr fontAlgn="base"/>
                      <a:r>
                        <a:rPr lang="en-US" sz="1200" b="1" dirty="0">
                          <a:effectLst/>
                          <a:latin typeface="Arial"/>
                        </a:rPr>
                        <a:t>0.138326</a:t>
                      </a:r>
                    </a:p>
                  </a:txBody>
                  <a:tcPr>
                    <a:solidFill>
                      <a:srgbClr val="FFC000"/>
                    </a:solidFill>
                  </a:tcPr>
                </a:tc>
                <a:tc>
                  <a:txBody>
                    <a:bodyPr/>
                    <a:lstStyle/>
                    <a:p>
                      <a:pPr fontAlgn="base"/>
                      <a:r>
                        <a:rPr lang="en-US" sz="1200" b="1" dirty="0">
                          <a:effectLst/>
                          <a:latin typeface="Arial"/>
                        </a:rPr>
                        <a:t>0.028487</a:t>
                      </a:r>
                    </a:p>
                  </a:txBody>
                  <a:tcPr>
                    <a:solidFill>
                      <a:srgbClr val="FFC000"/>
                    </a:solidFill>
                  </a:tcPr>
                </a:tc>
                <a:tc>
                  <a:txBody>
                    <a:bodyPr/>
                    <a:lstStyle/>
                    <a:p>
                      <a:pPr lvl="0">
                        <a:buNone/>
                      </a:pPr>
                      <a:r>
                        <a:rPr lang="en-US" sz="1200" b="1" i="0" u="none" strike="noStrike" baseline="0" noProof="0" dirty="0">
                          <a:solidFill>
                            <a:srgbClr val="000000"/>
                          </a:solidFill>
                          <a:effectLst/>
                          <a:latin typeface="Arial"/>
                        </a:rPr>
                        <a:t>0.168782</a:t>
                      </a:r>
                    </a:p>
                  </a:txBody>
                  <a:tcPr>
                    <a:solidFill>
                      <a:srgbClr val="FFC000"/>
                    </a:solidFill>
                  </a:tcPr>
                </a:tc>
                <a:tc>
                  <a:txBody>
                    <a:bodyPr/>
                    <a:lstStyle/>
                    <a:p>
                      <a:pPr fontAlgn="base"/>
                      <a:r>
                        <a:rPr lang="en-US" sz="1200" b="1" dirty="0">
                          <a:effectLst/>
                          <a:latin typeface="Arial"/>
                        </a:rPr>
                        <a:t>0.164596</a:t>
                      </a:r>
                    </a:p>
                  </a:txBody>
                  <a:tcPr>
                    <a:solidFill>
                      <a:srgbClr val="FFC000"/>
                    </a:solidFill>
                  </a:tcPr>
                </a:tc>
                <a:extLst>
                  <a:ext uri="{0D108BD9-81ED-4DB2-BD59-A6C34878D82A}">
                    <a16:rowId xmlns:a16="http://schemas.microsoft.com/office/drawing/2014/main" val="4176904651"/>
                  </a:ext>
                </a:extLst>
              </a:tr>
            </a:tbl>
          </a:graphicData>
        </a:graphic>
      </p:graphicFrame>
      <p:sp>
        <p:nvSpPr>
          <p:cNvPr id="13" name="Google Shape;373;p6">
            <a:extLst>
              <a:ext uri="{FF2B5EF4-FFF2-40B4-BE49-F238E27FC236}">
                <a16:creationId xmlns:a16="http://schemas.microsoft.com/office/drawing/2014/main" id="{847CEDCD-79A0-C3A1-2C9A-764A62E3FD09}"/>
              </a:ext>
            </a:extLst>
          </p:cNvPr>
          <p:cNvSpPr txBox="1"/>
          <p:nvPr/>
        </p:nvSpPr>
        <p:spPr>
          <a:xfrm>
            <a:off x="-351464" y="503584"/>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C000"/>
              </a:buClr>
              <a:buSzPts val="1400"/>
              <a:buFont typeface="Calibri"/>
              <a:buNone/>
            </a:pPr>
            <a:r>
              <a:rPr lang="en-US" b="1" dirty="0">
                <a:solidFill>
                  <a:schemeClr val="accent5">
                    <a:lumMod val="75000"/>
                  </a:schemeClr>
                </a:solidFill>
                <a:latin typeface="Calibri"/>
                <a:cs typeface="Calibri"/>
                <a:sym typeface="Calibri"/>
              </a:rPr>
              <a:t>Forecasting</a:t>
            </a:r>
            <a:endParaRPr dirty="0">
              <a:solidFill>
                <a:schemeClr val="accent5">
                  <a:lumMod val="75000"/>
                </a:schemeClr>
              </a:solidFill>
            </a:endParaRPr>
          </a:p>
        </p:txBody>
      </p:sp>
      <p:sp>
        <p:nvSpPr>
          <p:cNvPr id="15" name="Google Shape;372;p6">
            <a:extLst>
              <a:ext uri="{FF2B5EF4-FFF2-40B4-BE49-F238E27FC236}">
                <a16:creationId xmlns:a16="http://schemas.microsoft.com/office/drawing/2014/main" id="{8B794ADD-F5FB-E179-4304-00881BDF50EA}"/>
              </a:ext>
            </a:extLst>
          </p:cNvPr>
          <p:cNvSpPr/>
          <p:nvPr/>
        </p:nvSpPr>
        <p:spPr>
          <a:xfrm>
            <a:off x="19096" y="7856"/>
            <a:ext cx="939044"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solidFill>
            <a:schemeClr val="accent1">
              <a:lumMod val="75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06</a:t>
            </a:r>
            <a:endParaRPr dirty="0"/>
          </a:p>
        </p:txBody>
      </p:sp>
      <p:sp>
        <p:nvSpPr>
          <p:cNvPr id="17" name="Rectangle 16">
            <a:extLst>
              <a:ext uri="{FF2B5EF4-FFF2-40B4-BE49-F238E27FC236}">
                <a16:creationId xmlns:a16="http://schemas.microsoft.com/office/drawing/2014/main" id="{28088105-E5DD-D31C-0691-3A12359A2D8C}"/>
              </a:ext>
            </a:extLst>
          </p:cNvPr>
          <p:cNvSpPr/>
          <p:nvPr/>
        </p:nvSpPr>
        <p:spPr>
          <a:xfrm>
            <a:off x="2457290" y="63375"/>
            <a:ext cx="7881765" cy="3502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libri" panose="020F0502020204030204" pitchFamily="34" charset="0"/>
                <a:cs typeface="Calibri" panose="020F0502020204030204" pitchFamily="34" charset="0"/>
              </a:rPr>
              <a:t>Observed Metrics</a:t>
            </a:r>
          </a:p>
        </p:txBody>
      </p:sp>
      <p:sp>
        <p:nvSpPr>
          <p:cNvPr id="18" name="TextBox 17">
            <a:extLst>
              <a:ext uri="{FF2B5EF4-FFF2-40B4-BE49-F238E27FC236}">
                <a16:creationId xmlns:a16="http://schemas.microsoft.com/office/drawing/2014/main" id="{29598CFE-C4CB-9D30-4D1D-D10B6A8DBC8B}"/>
              </a:ext>
            </a:extLst>
          </p:cNvPr>
          <p:cNvSpPr txBox="1"/>
          <p:nvPr/>
        </p:nvSpPr>
        <p:spPr>
          <a:xfrm>
            <a:off x="115486" y="3738208"/>
            <a:ext cx="4864395"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Comparison of model performance metrics (Apple)</a:t>
            </a:r>
          </a:p>
        </p:txBody>
      </p:sp>
      <p:sp>
        <p:nvSpPr>
          <p:cNvPr id="19" name="TextBox 2">
            <a:extLst>
              <a:ext uri="{FF2B5EF4-FFF2-40B4-BE49-F238E27FC236}">
                <a16:creationId xmlns:a16="http://schemas.microsoft.com/office/drawing/2014/main" id="{A2ABCD4B-3387-86D2-7FE3-9E963B2958DE}"/>
              </a:ext>
            </a:extLst>
          </p:cNvPr>
          <p:cNvSpPr txBox="1"/>
          <p:nvPr/>
        </p:nvSpPr>
        <p:spPr>
          <a:xfrm>
            <a:off x="6085636" y="3738818"/>
            <a:ext cx="4864395"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Comparison of model performance metrics (Tomato)</a:t>
            </a:r>
          </a:p>
        </p:txBody>
      </p:sp>
      <p:sp>
        <p:nvSpPr>
          <p:cNvPr id="3" name="Google Shape;89;p1">
            <a:extLst>
              <a:ext uri="{FF2B5EF4-FFF2-40B4-BE49-F238E27FC236}">
                <a16:creationId xmlns:a16="http://schemas.microsoft.com/office/drawing/2014/main" id="{60CB6FB4-89E7-BA63-2CE7-402B39C1B5F5}"/>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 name="Slide Number Placeholder 2">
            <a:extLst>
              <a:ext uri="{FF2B5EF4-FFF2-40B4-BE49-F238E27FC236}">
                <a16:creationId xmlns:a16="http://schemas.microsoft.com/office/drawing/2014/main" id="{D95DB29E-BB2C-4582-1832-52A004F05CD4}"/>
              </a:ext>
            </a:extLst>
          </p:cNvPr>
          <p:cNvSpPr>
            <a:spLocks noGrp="1"/>
          </p:cNvSpPr>
          <p:nvPr>
            <p:ph type="sldNum" sz="quarter"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dirty="0" smtClean="0">
                <a:solidFill>
                  <a:schemeClr val="bg1"/>
                </a:solidFill>
              </a:rPr>
              <a:t>34</a:t>
            </a:fld>
            <a:endParaRPr lang="en-US" dirty="0">
              <a:solidFill>
                <a:schemeClr val="bg1"/>
              </a:solidFill>
            </a:endParaRPr>
          </a:p>
        </p:txBody>
      </p:sp>
      <p:sp>
        <p:nvSpPr>
          <p:cNvPr id="12" name="Footer Placeholder 9">
            <a:extLst>
              <a:ext uri="{FF2B5EF4-FFF2-40B4-BE49-F238E27FC236}">
                <a16:creationId xmlns:a16="http://schemas.microsoft.com/office/drawing/2014/main" id="{56B63950-707A-532B-4834-9F7746E48787}"/>
              </a:ext>
            </a:extLst>
          </p:cNvPr>
          <p:cNvSpPr>
            <a:spLocks noGrp="1"/>
          </p:cNvSpPr>
          <p:nvPr>
            <p:ph type="ftr" sz="quarte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2" name="TextBox 1">
            <a:extLst>
              <a:ext uri="{FF2B5EF4-FFF2-40B4-BE49-F238E27FC236}">
                <a16:creationId xmlns:a16="http://schemas.microsoft.com/office/drawing/2014/main" id="{1BBBBBF7-B0BE-FF64-350E-65365890FEFD}"/>
              </a:ext>
            </a:extLst>
          </p:cNvPr>
          <p:cNvSpPr txBox="1"/>
          <p:nvPr/>
        </p:nvSpPr>
        <p:spPr>
          <a:xfrm>
            <a:off x="158121" y="5584518"/>
            <a:ext cx="5665433"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t>The </a:t>
            </a:r>
            <a:r>
              <a:rPr lang="en-US" err="1"/>
              <a:t>XGBoost</a:t>
            </a:r>
            <a:r>
              <a:rPr lang="en-US"/>
              <a:t> model</a:t>
            </a:r>
            <a:r>
              <a:rPr lang="en-US" dirty="0"/>
              <a:t> </a:t>
            </a:r>
            <a:r>
              <a:rPr lang="en-US"/>
              <a:t>has</a:t>
            </a:r>
            <a:r>
              <a:rPr lang="en-US" dirty="0"/>
              <a:t> better scores on all metrics.</a:t>
            </a:r>
          </a:p>
        </p:txBody>
      </p:sp>
    </p:spTree>
    <p:extLst>
      <p:ext uri="{BB962C8B-B14F-4D97-AF65-F5344CB8AC3E}">
        <p14:creationId xmlns:p14="http://schemas.microsoft.com/office/powerpoint/2010/main" val="40144649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DFE3D6E-B19F-8078-FE9A-EC0C7C7E65F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35</a:t>
            </a:fld>
            <a:endParaRPr lang="en-US"/>
          </a:p>
        </p:txBody>
      </p:sp>
      <p:sp>
        <p:nvSpPr>
          <p:cNvPr id="6" name="Google Shape;373;p6">
            <a:extLst>
              <a:ext uri="{FF2B5EF4-FFF2-40B4-BE49-F238E27FC236}">
                <a16:creationId xmlns:a16="http://schemas.microsoft.com/office/drawing/2014/main" id="{BDB64D9E-30C6-06D8-BB5D-05D8C2B2E8B7}"/>
              </a:ext>
            </a:extLst>
          </p:cNvPr>
          <p:cNvSpPr txBox="1"/>
          <p:nvPr/>
        </p:nvSpPr>
        <p:spPr>
          <a:xfrm>
            <a:off x="-351464" y="503584"/>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C000"/>
              </a:buClr>
              <a:buSzPts val="1400"/>
              <a:buFont typeface="Calibri"/>
              <a:buNone/>
            </a:pPr>
            <a:r>
              <a:rPr lang="en-US" b="1" dirty="0">
                <a:solidFill>
                  <a:schemeClr val="accent5">
                    <a:lumMod val="75000"/>
                  </a:schemeClr>
                </a:solidFill>
                <a:latin typeface="Calibri"/>
                <a:cs typeface="Calibri"/>
                <a:sym typeface="Calibri"/>
              </a:rPr>
              <a:t>Forecasting</a:t>
            </a:r>
            <a:endParaRPr dirty="0">
              <a:solidFill>
                <a:schemeClr val="accent5">
                  <a:lumMod val="75000"/>
                </a:schemeClr>
              </a:solidFill>
            </a:endParaRPr>
          </a:p>
        </p:txBody>
      </p:sp>
      <p:sp>
        <p:nvSpPr>
          <p:cNvPr id="8" name="Google Shape;372;p6">
            <a:extLst>
              <a:ext uri="{FF2B5EF4-FFF2-40B4-BE49-F238E27FC236}">
                <a16:creationId xmlns:a16="http://schemas.microsoft.com/office/drawing/2014/main" id="{83E99E22-5B1F-4B22-4877-A3AF0F441157}"/>
              </a:ext>
            </a:extLst>
          </p:cNvPr>
          <p:cNvSpPr/>
          <p:nvPr/>
        </p:nvSpPr>
        <p:spPr>
          <a:xfrm>
            <a:off x="19096" y="7856"/>
            <a:ext cx="939044"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solidFill>
            <a:schemeClr val="accent1">
              <a:lumMod val="75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06</a:t>
            </a:r>
            <a:endParaRPr dirty="0"/>
          </a:p>
        </p:txBody>
      </p:sp>
      <p:sp>
        <p:nvSpPr>
          <p:cNvPr id="10" name="Rectangle 9">
            <a:extLst>
              <a:ext uri="{FF2B5EF4-FFF2-40B4-BE49-F238E27FC236}">
                <a16:creationId xmlns:a16="http://schemas.microsoft.com/office/drawing/2014/main" id="{C52C9FFE-2BBA-B816-6E0B-DEBD85FFB0C1}"/>
              </a:ext>
            </a:extLst>
          </p:cNvPr>
          <p:cNvSpPr/>
          <p:nvPr/>
        </p:nvSpPr>
        <p:spPr>
          <a:xfrm>
            <a:off x="1810476" y="160840"/>
            <a:ext cx="7881765" cy="3502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b="1" dirty="0">
                <a:solidFill>
                  <a:schemeClr val="tx1"/>
                </a:solidFill>
                <a:latin typeface="Calibri"/>
                <a:ea typeface="Calibri"/>
                <a:cs typeface="Calibri"/>
              </a:rPr>
              <a:t>Plot of feature importance: Apple &amp; Tomato</a:t>
            </a:r>
          </a:p>
        </p:txBody>
      </p:sp>
      <p:sp>
        <p:nvSpPr>
          <p:cNvPr id="4" name="Google Shape;89;p1">
            <a:extLst>
              <a:ext uri="{FF2B5EF4-FFF2-40B4-BE49-F238E27FC236}">
                <a16:creationId xmlns:a16="http://schemas.microsoft.com/office/drawing/2014/main" id="{D49D1C85-F22F-9D12-B407-5245C7D99A0C}"/>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 name="Slide Number Placeholder 2">
            <a:extLst>
              <a:ext uri="{FF2B5EF4-FFF2-40B4-BE49-F238E27FC236}">
                <a16:creationId xmlns:a16="http://schemas.microsoft.com/office/drawing/2014/main" id="{46834589-DA38-A7AD-85E8-89D1D096F51E}"/>
              </a:ext>
            </a:extLst>
          </p:cNvPr>
          <p:cNvSpPr txBox="1">
            <a:spLocks/>
          </p:cNvSpPr>
          <p:nvPr/>
        </p:nvSpPr>
        <p:spPr>
          <a:xfrm>
            <a:off x="9376606" y="6610804"/>
            <a:ext cx="2715986" cy="28348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solidFill>
                  <a:schemeClr val="bg1"/>
                </a:solidFill>
              </a:rPr>
              <a:pPr/>
              <a:t>35</a:t>
            </a:fld>
            <a:endParaRPr lang="en-US" dirty="0">
              <a:solidFill>
                <a:schemeClr val="bg1"/>
              </a:solidFill>
            </a:endParaRPr>
          </a:p>
        </p:txBody>
      </p:sp>
      <p:sp>
        <p:nvSpPr>
          <p:cNvPr id="12" name="Footer Placeholder 9">
            <a:extLst>
              <a:ext uri="{FF2B5EF4-FFF2-40B4-BE49-F238E27FC236}">
                <a16:creationId xmlns:a16="http://schemas.microsoft.com/office/drawing/2014/main" id="{A9A49E8B-343A-12AC-7E80-E0AF47B38B6F}"/>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7" name="TextBox 6">
            <a:extLst>
              <a:ext uri="{FF2B5EF4-FFF2-40B4-BE49-F238E27FC236}">
                <a16:creationId xmlns:a16="http://schemas.microsoft.com/office/drawing/2014/main" id="{9D1719E0-902C-97C9-62A0-571EA9331D22}"/>
              </a:ext>
            </a:extLst>
          </p:cNvPr>
          <p:cNvSpPr txBox="1"/>
          <p:nvPr/>
        </p:nvSpPr>
        <p:spPr>
          <a:xfrm>
            <a:off x="1231604" y="655674"/>
            <a:ext cx="9728790"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har char="•"/>
            </a:pPr>
            <a:r>
              <a:rPr lang="en-US" dirty="0"/>
              <a:t>The gain type shows the average gain across all splits where feature was used.</a:t>
            </a:r>
          </a:p>
          <a:p>
            <a:pPr>
              <a:buChar char="•"/>
            </a:pPr>
            <a:r>
              <a:rPr lang="en-US" dirty="0"/>
              <a:t>A higher value of this metric when compared to another feature implies it is more important for generating a prediction.</a:t>
            </a:r>
          </a:p>
          <a:p>
            <a:pPr marL="285750" indent="-285750" algn="l">
              <a:buChar char="•"/>
            </a:pPr>
            <a:endParaRPr lang="en-US" dirty="0"/>
          </a:p>
        </p:txBody>
      </p:sp>
      <p:pic>
        <p:nvPicPr>
          <p:cNvPr id="20" name="Picture 20" descr="Chart, bar chart&#10;&#10;Description automatically generated">
            <a:extLst>
              <a:ext uri="{FF2B5EF4-FFF2-40B4-BE49-F238E27FC236}">
                <a16:creationId xmlns:a16="http://schemas.microsoft.com/office/drawing/2014/main" id="{3C15D6C5-7FC6-CE08-185D-52236C679835}"/>
              </a:ext>
            </a:extLst>
          </p:cNvPr>
          <p:cNvPicPr>
            <a:picLocks noChangeAspect="1"/>
          </p:cNvPicPr>
          <p:nvPr/>
        </p:nvPicPr>
        <p:blipFill>
          <a:blip r:embed="rId2"/>
          <a:stretch>
            <a:fillRect/>
          </a:stretch>
        </p:blipFill>
        <p:spPr>
          <a:xfrm>
            <a:off x="1229360" y="1438936"/>
            <a:ext cx="9570720" cy="4295088"/>
          </a:xfrm>
          <a:prstGeom prst="rect">
            <a:avLst/>
          </a:prstGeom>
        </p:spPr>
      </p:pic>
    </p:spTree>
    <p:extLst>
      <p:ext uri="{BB962C8B-B14F-4D97-AF65-F5344CB8AC3E}">
        <p14:creationId xmlns:p14="http://schemas.microsoft.com/office/powerpoint/2010/main" val="4091238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4" name="TextBox 3">
            <a:extLst>
              <a:ext uri="{FF2B5EF4-FFF2-40B4-BE49-F238E27FC236}">
                <a16:creationId xmlns:a16="http://schemas.microsoft.com/office/drawing/2014/main" id="{BF92B363-425C-D015-8C11-9957808B8D8C}"/>
              </a:ext>
            </a:extLst>
          </p:cNvPr>
          <p:cNvSpPr txBox="1"/>
          <p:nvPr/>
        </p:nvSpPr>
        <p:spPr>
          <a:xfrm>
            <a:off x="80500" y="1013556"/>
            <a:ext cx="12031000"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dirty="0">
                <a:latin typeface="+mn-lt"/>
                <a:cs typeface="Segoe UI"/>
              </a:rPr>
              <a:t>Using just historical stock prices, historical weather data, and drought data our model can predict the retail price of apples and tomatoes with only about a small error. (15-cent difference on average)</a:t>
            </a:r>
          </a:p>
          <a:p>
            <a:pPr marL="285750" indent="-285750">
              <a:buFont typeface="Arial" panose="020B0604020202020204" pitchFamily="34" charset="0"/>
              <a:buChar char="•"/>
            </a:pPr>
            <a:r>
              <a:rPr lang="en-US" dirty="0">
                <a:latin typeface="+mn-lt"/>
                <a:cs typeface="Segoe UI"/>
              </a:rPr>
              <a:t>This model can be used for future forecasting of prices of multiple agricultural commodities </a:t>
            </a:r>
          </a:p>
          <a:p>
            <a:pPr marL="285750" indent="-285750">
              <a:buFont typeface="Arial" panose="020B0604020202020204" pitchFamily="34" charset="0"/>
              <a:buChar char="•"/>
            </a:pPr>
            <a:r>
              <a:rPr lang="en-US" dirty="0">
                <a:latin typeface="+mn-lt"/>
                <a:cs typeface="Segoe UI"/>
              </a:rPr>
              <a:t>This model is highly versatile, exchanging historical </a:t>
            </a:r>
            <a:r>
              <a:rPr lang="en-US" b="1" dirty="0">
                <a:latin typeface="+mn-lt"/>
                <a:cs typeface="Segoe UI"/>
              </a:rPr>
              <a:t>USDA retail price data</a:t>
            </a:r>
            <a:r>
              <a:rPr lang="en-US" dirty="0">
                <a:latin typeface="+mn-lt"/>
                <a:cs typeface="Segoe UI"/>
              </a:rPr>
              <a:t> with </a:t>
            </a:r>
            <a:r>
              <a:rPr lang="en-US" b="1" dirty="0">
                <a:latin typeface="+mn-lt"/>
                <a:cs typeface="Segoe UI"/>
              </a:rPr>
              <a:t>local food </a:t>
            </a:r>
            <a:r>
              <a:rPr lang="en-US" b="1" dirty="0">
                <a:latin typeface="+mn-lt"/>
                <a:cs typeface="Calibri"/>
              </a:rPr>
              <a:t>retail price </a:t>
            </a:r>
            <a:r>
              <a:rPr lang="en-US" b="1" dirty="0">
                <a:latin typeface="+mn-lt"/>
                <a:cs typeface="Segoe UI"/>
              </a:rPr>
              <a:t>data</a:t>
            </a:r>
            <a:r>
              <a:rPr lang="en-US" dirty="0">
                <a:latin typeface="+mn-lt"/>
                <a:cs typeface="Segoe UI"/>
              </a:rPr>
              <a:t>, we can reasonably predict the prices of foods on the </a:t>
            </a:r>
            <a:r>
              <a:rPr lang="en-US" b="1" dirty="0">
                <a:latin typeface="+mn-lt"/>
                <a:cs typeface="Segoe UI"/>
              </a:rPr>
              <a:t>local level</a:t>
            </a:r>
            <a:r>
              <a:rPr lang="en-US" dirty="0">
                <a:latin typeface="+mn-lt"/>
                <a:cs typeface="Segoe UI"/>
              </a:rPr>
              <a:t> in the possible future​</a:t>
            </a:r>
          </a:p>
          <a:p>
            <a:endParaRPr lang="en-US" dirty="0">
              <a:latin typeface="+mn-lt"/>
              <a:cs typeface="Segoe UI"/>
            </a:endParaRPr>
          </a:p>
        </p:txBody>
      </p:sp>
      <p:sp>
        <p:nvSpPr>
          <p:cNvPr id="5" name="Google Shape;373;p6">
            <a:extLst>
              <a:ext uri="{FF2B5EF4-FFF2-40B4-BE49-F238E27FC236}">
                <a16:creationId xmlns:a16="http://schemas.microsoft.com/office/drawing/2014/main" id="{5290261D-496E-E49D-54C9-90118C82F151}"/>
              </a:ext>
            </a:extLst>
          </p:cNvPr>
          <p:cNvSpPr txBox="1"/>
          <p:nvPr/>
        </p:nvSpPr>
        <p:spPr>
          <a:xfrm>
            <a:off x="-351464" y="503584"/>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C000"/>
              </a:buClr>
              <a:buSzPts val="1400"/>
              <a:buFont typeface="Calibri"/>
              <a:buNone/>
            </a:pPr>
            <a:r>
              <a:rPr lang="en-US" b="1" dirty="0">
                <a:solidFill>
                  <a:schemeClr val="accent5">
                    <a:lumMod val="75000"/>
                  </a:schemeClr>
                </a:solidFill>
                <a:latin typeface="Calibri"/>
                <a:cs typeface="Calibri"/>
                <a:sym typeface="Calibri"/>
              </a:rPr>
              <a:t>Forecasting</a:t>
            </a:r>
            <a:endParaRPr dirty="0">
              <a:solidFill>
                <a:schemeClr val="accent5">
                  <a:lumMod val="75000"/>
                </a:schemeClr>
              </a:solidFill>
            </a:endParaRPr>
          </a:p>
        </p:txBody>
      </p:sp>
      <p:sp>
        <p:nvSpPr>
          <p:cNvPr id="8" name="Google Shape;372;p6">
            <a:extLst>
              <a:ext uri="{FF2B5EF4-FFF2-40B4-BE49-F238E27FC236}">
                <a16:creationId xmlns:a16="http://schemas.microsoft.com/office/drawing/2014/main" id="{8DE53835-3D11-F011-68AE-87F3817426C7}"/>
              </a:ext>
            </a:extLst>
          </p:cNvPr>
          <p:cNvSpPr/>
          <p:nvPr/>
        </p:nvSpPr>
        <p:spPr>
          <a:xfrm>
            <a:off x="19096" y="7856"/>
            <a:ext cx="939044"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solidFill>
            <a:schemeClr val="accent1">
              <a:lumMod val="75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dirty="0">
                <a:solidFill>
                  <a:srgbClr val="FFFFFF"/>
                </a:solidFill>
                <a:latin typeface="Calibri"/>
                <a:ea typeface="Calibri"/>
                <a:cs typeface="Calibri"/>
                <a:sym typeface="Calibri"/>
              </a:rPr>
              <a:t>06</a:t>
            </a:r>
            <a:endParaRPr dirty="0"/>
          </a:p>
        </p:txBody>
      </p:sp>
      <p:sp>
        <p:nvSpPr>
          <p:cNvPr id="11" name="Rectangle 10">
            <a:extLst>
              <a:ext uri="{FF2B5EF4-FFF2-40B4-BE49-F238E27FC236}">
                <a16:creationId xmlns:a16="http://schemas.microsoft.com/office/drawing/2014/main" id="{386E63C7-B9DA-5D5F-F323-CA06A8F093F0}"/>
              </a:ext>
            </a:extLst>
          </p:cNvPr>
          <p:cNvSpPr/>
          <p:nvPr/>
        </p:nvSpPr>
        <p:spPr>
          <a:xfrm>
            <a:off x="2457290" y="63375"/>
            <a:ext cx="7881765" cy="3502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b="1">
                <a:solidFill>
                  <a:schemeClr val="tx1"/>
                </a:solidFill>
                <a:latin typeface="Calibri"/>
                <a:cs typeface="Calibri"/>
              </a:rPr>
              <a:t>Forecast</a:t>
            </a:r>
            <a:r>
              <a:rPr lang="en-US" sz="2400" b="1" dirty="0">
                <a:solidFill>
                  <a:schemeClr val="tx1"/>
                </a:solidFill>
                <a:latin typeface="Calibri"/>
                <a:cs typeface="Calibri"/>
              </a:rPr>
              <a:t> Future Prices</a:t>
            </a:r>
            <a:endParaRPr lang="en-US">
              <a:solidFill>
                <a:schemeClr val="tx1"/>
              </a:solidFill>
            </a:endParaRPr>
          </a:p>
        </p:txBody>
      </p:sp>
      <p:sp>
        <p:nvSpPr>
          <p:cNvPr id="3" name="Google Shape;89;p1">
            <a:extLst>
              <a:ext uri="{FF2B5EF4-FFF2-40B4-BE49-F238E27FC236}">
                <a16:creationId xmlns:a16="http://schemas.microsoft.com/office/drawing/2014/main" id="{164AC951-43E5-A63F-4281-A827C7ED6C85}"/>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 name="Slide Number Placeholder 2">
            <a:extLst>
              <a:ext uri="{FF2B5EF4-FFF2-40B4-BE49-F238E27FC236}">
                <a16:creationId xmlns:a16="http://schemas.microsoft.com/office/drawing/2014/main" id="{2BA74D56-E0A4-5CFF-3385-E6E14A71D9E8}"/>
              </a:ext>
            </a:extLst>
          </p:cNvPr>
          <p:cNvSpPr>
            <a:spLocks noGrp="1"/>
          </p:cNvSpPr>
          <p:nvPr>
            <p:ph type="sldNum" sz="quarter"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36</a:t>
            </a:fld>
            <a:endParaRPr lang="en-US" dirty="0">
              <a:solidFill>
                <a:schemeClr val="bg1"/>
              </a:solidFill>
            </a:endParaRPr>
          </a:p>
        </p:txBody>
      </p:sp>
      <p:sp>
        <p:nvSpPr>
          <p:cNvPr id="13" name="Footer Placeholder 9">
            <a:extLst>
              <a:ext uri="{FF2B5EF4-FFF2-40B4-BE49-F238E27FC236}">
                <a16:creationId xmlns:a16="http://schemas.microsoft.com/office/drawing/2014/main" id="{C804FF79-8AC5-CD97-6108-C02990A07835}"/>
              </a:ext>
            </a:extLst>
          </p:cNvPr>
          <p:cNvSpPr>
            <a:spLocks noGrp="1"/>
          </p:cNvSpPr>
          <p:nvPr>
            <p:ph type="ftr" sz="quarte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2" name="TextBox 1">
            <a:extLst>
              <a:ext uri="{FF2B5EF4-FFF2-40B4-BE49-F238E27FC236}">
                <a16:creationId xmlns:a16="http://schemas.microsoft.com/office/drawing/2014/main" id="{D9AB5DBC-882E-FECD-D5A0-E139FFA3CC51}"/>
              </a:ext>
            </a:extLst>
          </p:cNvPr>
          <p:cNvSpPr txBox="1"/>
          <p:nvPr/>
        </p:nvSpPr>
        <p:spPr>
          <a:xfrm>
            <a:off x="295748" y="5260063"/>
            <a:ext cx="11223278"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Calibri"/>
                <a:cs typeface="Calibri"/>
              </a:rPr>
              <a:t>Discussion</a:t>
            </a:r>
          </a:p>
          <a:p>
            <a:pPr marL="285750" indent="-285750">
              <a:buFont typeface="Arial,Sans-Serif"/>
              <a:buChar char="•"/>
            </a:pPr>
            <a:r>
              <a:rPr lang="en-US">
                <a:latin typeface="Calibri"/>
                <a:cs typeface="Calibri"/>
              </a:rPr>
              <a:t>With further parameter tuning and the adding of more indicators, we can bring the margin of error lower  </a:t>
            </a:r>
            <a:endParaRPr lang="en-US"/>
          </a:p>
          <a:p>
            <a:pPr marL="285750" lvl="8" indent="-285750">
              <a:buFont typeface="Arial,Sans-Serif"/>
              <a:buChar char="•"/>
            </a:pPr>
            <a:r>
              <a:rPr lang="en-US" dirty="0">
                <a:latin typeface="Calibri"/>
                <a:cs typeface="Calibri"/>
              </a:rPr>
              <a:t>One key prospect in the future is to add weather data specific to where that commodity was grown, for example adding historical weather data from Washington or New York to find the correlation in how weather from those producer regions can directly impact the price of that commodity to the consumer </a:t>
            </a:r>
            <a:endParaRPr lang="en-US"/>
          </a:p>
        </p:txBody>
      </p:sp>
      <p:pic>
        <p:nvPicPr>
          <p:cNvPr id="16" name="Picture 16" descr="Chart, line chart&#10;&#10;Description automatically generated">
            <a:extLst>
              <a:ext uri="{FF2B5EF4-FFF2-40B4-BE49-F238E27FC236}">
                <a16:creationId xmlns:a16="http://schemas.microsoft.com/office/drawing/2014/main" id="{B2757DE6-D033-8767-8509-C7160B254B7D}"/>
              </a:ext>
            </a:extLst>
          </p:cNvPr>
          <p:cNvPicPr>
            <a:picLocks noChangeAspect="1"/>
          </p:cNvPicPr>
          <p:nvPr/>
        </p:nvPicPr>
        <p:blipFill>
          <a:blip r:embed="rId3"/>
          <a:stretch>
            <a:fillRect/>
          </a:stretch>
        </p:blipFill>
        <p:spPr>
          <a:xfrm>
            <a:off x="763939" y="2789324"/>
            <a:ext cx="2743200" cy="1876178"/>
          </a:xfrm>
          <a:prstGeom prst="rect">
            <a:avLst/>
          </a:prstGeom>
        </p:spPr>
      </p:pic>
      <p:pic>
        <p:nvPicPr>
          <p:cNvPr id="6" name="Picture 11" descr="Chart, line chart&#10;&#10;Description automatically generated">
            <a:extLst>
              <a:ext uri="{FF2B5EF4-FFF2-40B4-BE49-F238E27FC236}">
                <a16:creationId xmlns:a16="http://schemas.microsoft.com/office/drawing/2014/main" id="{D7C56632-367C-B933-EBAA-18C854DECB29}"/>
              </a:ext>
            </a:extLst>
          </p:cNvPr>
          <p:cNvPicPr>
            <a:picLocks noChangeAspect="1"/>
          </p:cNvPicPr>
          <p:nvPr/>
        </p:nvPicPr>
        <p:blipFill>
          <a:blip r:embed="rId4"/>
          <a:stretch>
            <a:fillRect/>
          </a:stretch>
        </p:blipFill>
        <p:spPr>
          <a:xfrm>
            <a:off x="4048665" y="2794268"/>
            <a:ext cx="7703388" cy="1873313"/>
          </a:xfrm>
          <a:prstGeom prst="rect">
            <a:avLst/>
          </a:prstGeom>
        </p:spPr>
      </p:pic>
    </p:spTree>
    <p:extLst>
      <p:ext uri="{BB962C8B-B14F-4D97-AF65-F5344CB8AC3E}">
        <p14:creationId xmlns:p14="http://schemas.microsoft.com/office/powerpoint/2010/main" val="2764638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Rectangle 4">
            <a:extLst>
              <a:ext uri="{FF2B5EF4-FFF2-40B4-BE49-F238E27FC236}">
                <a16:creationId xmlns:a16="http://schemas.microsoft.com/office/drawing/2014/main" id="{EFC580D7-B39B-BBF0-4907-8E4DB999794B}"/>
              </a:ext>
            </a:extLst>
          </p:cNvPr>
          <p:cNvSpPr/>
          <p:nvPr/>
        </p:nvSpPr>
        <p:spPr>
          <a:xfrm>
            <a:off x="3579657" y="81451"/>
            <a:ext cx="5111415"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b="1" dirty="0">
                <a:solidFill>
                  <a:schemeClr val="tx1"/>
                </a:solidFill>
                <a:latin typeface="Calibri"/>
                <a:cs typeface="Calibri"/>
              </a:rPr>
              <a:t>Next Steps....</a:t>
            </a:r>
          </a:p>
        </p:txBody>
      </p:sp>
      <p:sp>
        <p:nvSpPr>
          <p:cNvPr id="8" name="Rectangle 7">
            <a:extLst>
              <a:ext uri="{FF2B5EF4-FFF2-40B4-BE49-F238E27FC236}">
                <a16:creationId xmlns:a16="http://schemas.microsoft.com/office/drawing/2014/main" id="{A88C95B6-2508-EC51-4FD7-AE822053761F}"/>
              </a:ext>
            </a:extLst>
          </p:cNvPr>
          <p:cNvSpPr/>
          <p:nvPr/>
        </p:nvSpPr>
        <p:spPr>
          <a:xfrm>
            <a:off x="289542" y="558761"/>
            <a:ext cx="3812440" cy="2580465"/>
          </a:xfrm>
          <a:prstGeom prst="rect">
            <a:avLst/>
          </a:prstGeom>
          <a:solidFill>
            <a:srgbClr val="A8B652">
              <a:alpha val="8000"/>
            </a:srgbClr>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DAF8145-32A3-B56D-0CEA-D5B0A91099A7}"/>
              </a:ext>
            </a:extLst>
          </p:cNvPr>
          <p:cNvSpPr/>
          <p:nvPr/>
        </p:nvSpPr>
        <p:spPr>
          <a:xfrm>
            <a:off x="821878" y="659166"/>
            <a:ext cx="2922662" cy="296395"/>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Online Grocery sites(Walmart/Hy-Vee)</a:t>
            </a:r>
          </a:p>
        </p:txBody>
      </p:sp>
      <p:pic>
        <p:nvPicPr>
          <p:cNvPr id="11" name="Picture 10">
            <a:extLst>
              <a:ext uri="{FF2B5EF4-FFF2-40B4-BE49-F238E27FC236}">
                <a16:creationId xmlns:a16="http://schemas.microsoft.com/office/drawing/2014/main" id="{1959F4A5-EFB4-76FB-2955-8782B58982B6}"/>
              </a:ext>
            </a:extLst>
          </p:cNvPr>
          <p:cNvPicPr>
            <a:picLocks noChangeAspect="1"/>
          </p:cNvPicPr>
          <p:nvPr/>
        </p:nvPicPr>
        <p:blipFill>
          <a:blip r:embed="rId3"/>
          <a:stretch>
            <a:fillRect/>
          </a:stretch>
        </p:blipFill>
        <p:spPr>
          <a:xfrm>
            <a:off x="584077" y="1018318"/>
            <a:ext cx="3398261" cy="1904123"/>
          </a:xfrm>
          <a:prstGeom prst="rect">
            <a:avLst/>
          </a:prstGeom>
        </p:spPr>
      </p:pic>
      <p:sp>
        <p:nvSpPr>
          <p:cNvPr id="3" name="Rectangle 2">
            <a:extLst>
              <a:ext uri="{FF2B5EF4-FFF2-40B4-BE49-F238E27FC236}">
                <a16:creationId xmlns:a16="http://schemas.microsoft.com/office/drawing/2014/main" id="{75469B42-1959-A6A8-2317-7A956FEF4E00}"/>
              </a:ext>
            </a:extLst>
          </p:cNvPr>
          <p:cNvSpPr/>
          <p:nvPr/>
        </p:nvSpPr>
        <p:spPr>
          <a:xfrm>
            <a:off x="4396518" y="558761"/>
            <a:ext cx="3405791" cy="2578514"/>
          </a:xfrm>
          <a:prstGeom prst="rect">
            <a:avLst/>
          </a:prstGeom>
          <a:solidFill>
            <a:srgbClr val="A8B652">
              <a:alpha val="8000"/>
            </a:srgbClr>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B5AEDC86-AE22-499E-0876-10A23002FE61}"/>
              </a:ext>
            </a:extLst>
          </p:cNvPr>
          <p:cNvSpPr/>
          <p:nvPr/>
        </p:nvSpPr>
        <p:spPr>
          <a:xfrm>
            <a:off x="4634318" y="659166"/>
            <a:ext cx="2911618" cy="296396"/>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Pictures from farmer’s market</a:t>
            </a:r>
          </a:p>
        </p:txBody>
      </p:sp>
      <p:pic>
        <p:nvPicPr>
          <p:cNvPr id="10" name="Picture 9">
            <a:extLst>
              <a:ext uri="{FF2B5EF4-FFF2-40B4-BE49-F238E27FC236}">
                <a16:creationId xmlns:a16="http://schemas.microsoft.com/office/drawing/2014/main" id="{6FD7770F-15E0-D705-B2EA-9EB1C03F9F52}"/>
              </a:ext>
            </a:extLst>
          </p:cNvPr>
          <p:cNvPicPr>
            <a:picLocks noChangeAspect="1"/>
          </p:cNvPicPr>
          <p:nvPr/>
        </p:nvPicPr>
        <p:blipFill>
          <a:blip r:embed="rId4"/>
          <a:stretch>
            <a:fillRect/>
          </a:stretch>
        </p:blipFill>
        <p:spPr>
          <a:xfrm>
            <a:off x="4614729" y="1050912"/>
            <a:ext cx="2931207" cy="1871529"/>
          </a:xfrm>
          <a:prstGeom prst="rect">
            <a:avLst/>
          </a:prstGeom>
        </p:spPr>
      </p:pic>
      <p:sp>
        <p:nvSpPr>
          <p:cNvPr id="13" name="Rectangle 12">
            <a:extLst>
              <a:ext uri="{FF2B5EF4-FFF2-40B4-BE49-F238E27FC236}">
                <a16:creationId xmlns:a16="http://schemas.microsoft.com/office/drawing/2014/main" id="{D570DA40-68F3-CC46-0110-A05A5CBA6F88}"/>
              </a:ext>
            </a:extLst>
          </p:cNvPr>
          <p:cNvSpPr/>
          <p:nvPr/>
        </p:nvSpPr>
        <p:spPr>
          <a:xfrm>
            <a:off x="4904255" y="3196452"/>
            <a:ext cx="2317741" cy="474270"/>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Price Extraction using Computer Vision</a:t>
            </a:r>
          </a:p>
        </p:txBody>
      </p:sp>
      <p:sp>
        <p:nvSpPr>
          <p:cNvPr id="19" name="Rectangle 18">
            <a:extLst>
              <a:ext uri="{FF2B5EF4-FFF2-40B4-BE49-F238E27FC236}">
                <a16:creationId xmlns:a16="http://schemas.microsoft.com/office/drawing/2014/main" id="{11E13730-3417-F4D1-5A89-2C3B678CAF32}"/>
              </a:ext>
            </a:extLst>
          </p:cNvPr>
          <p:cNvSpPr/>
          <p:nvPr/>
        </p:nvSpPr>
        <p:spPr>
          <a:xfrm>
            <a:off x="7982424" y="558761"/>
            <a:ext cx="3405791" cy="2578514"/>
          </a:xfrm>
          <a:prstGeom prst="rect">
            <a:avLst/>
          </a:prstGeom>
          <a:solidFill>
            <a:srgbClr val="A8B652">
              <a:alpha val="8000"/>
            </a:srgbClr>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7777560D-652A-B557-CE33-A3FBC7FB38D0}"/>
              </a:ext>
            </a:extLst>
          </p:cNvPr>
          <p:cNvSpPr/>
          <p:nvPr/>
        </p:nvSpPr>
        <p:spPr>
          <a:xfrm>
            <a:off x="8220224" y="659165"/>
            <a:ext cx="2911618" cy="290596"/>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Producers</a:t>
            </a:r>
          </a:p>
        </p:txBody>
      </p:sp>
      <p:pic>
        <p:nvPicPr>
          <p:cNvPr id="25" name="Picture 24">
            <a:extLst>
              <a:ext uri="{FF2B5EF4-FFF2-40B4-BE49-F238E27FC236}">
                <a16:creationId xmlns:a16="http://schemas.microsoft.com/office/drawing/2014/main" id="{BE8A7B06-2357-D76D-E5CC-58E631821D2C}"/>
              </a:ext>
            </a:extLst>
          </p:cNvPr>
          <p:cNvPicPr>
            <a:picLocks noChangeAspect="1"/>
          </p:cNvPicPr>
          <p:nvPr/>
        </p:nvPicPr>
        <p:blipFill>
          <a:blip r:embed="rId5"/>
          <a:stretch>
            <a:fillRect/>
          </a:stretch>
        </p:blipFill>
        <p:spPr>
          <a:xfrm>
            <a:off x="8020520" y="1050165"/>
            <a:ext cx="3197034" cy="1904538"/>
          </a:xfrm>
          <a:prstGeom prst="rect">
            <a:avLst/>
          </a:prstGeom>
        </p:spPr>
      </p:pic>
      <p:sp>
        <p:nvSpPr>
          <p:cNvPr id="31" name="Rectangle 30">
            <a:extLst>
              <a:ext uri="{FF2B5EF4-FFF2-40B4-BE49-F238E27FC236}">
                <a16:creationId xmlns:a16="http://schemas.microsoft.com/office/drawing/2014/main" id="{7DDEBC86-9B09-369F-DAC0-F65F517DA3CE}"/>
              </a:ext>
            </a:extLst>
          </p:cNvPr>
          <p:cNvSpPr/>
          <p:nvPr/>
        </p:nvSpPr>
        <p:spPr>
          <a:xfrm>
            <a:off x="1097847" y="3200236"/>
            <a:ext cx="2317741" cy="474270"/>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Web Scraping</a:t>
            </a:r>
          </a:p>
        </p:txBody>
      </p:sp>
      <p:sp>
        <p:nvSpPr>
          <p:cNvPr id="33" name="Rectangle 32">
            <a:extLst>
              <a:ext uri="{FF2B5EF4-FFF2-40B4-BE49-F238E27FC236}">
                <a16:creationId xmlns:a16="http://schemas.microsoft.com/office/drawing/2014/main" id="{46B08EA9-014F-709E-6382-EC8A02F62CAC}"/>
              </a:ext>
            </a:extLst>
          </p:cNvPr>
          <p:cNvSpPr/>
          <p:nvPr/>
        </p:nvSpPr>
        <p:spPr>
          <a:xfrm>
            <a:off x="8416697" y="3199700"/>
            <a:ext cx="2614680" cy="453688"/>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Tool/excel sheets(send monthly to collect data from producers)</a:t>
            </a:r>
          </a:p>
        </p:txBody>
      </p:sp>
      <p:cxnSp>
        <p:nvCxnSpPr>
          <p:cNvPr id="35" name="Connector: Curved 34">
            <a:extLst>
              <a:ext uri="{FF2B5EF4-FFF2-40B4-BE49-F238E27FC236}">
                <a16:creationId xmlns:a16="http://schemas.microsoft.com/office/drawing/2014/main" id="{1E9B844C-0F98-3D43-AB33-3ED81896BC54}"/>
              </a:ext>
            </a:extLst>
          </p:cNvPr>
          <p:cNvCxnSpPr>
            <a:cxnSpLocks/>
          </p:cNvCxnSpPr>
          <p:nvPr/>
        </p:nvCxnSpPr>
        <p:spPr>
          <a:xfrm rot="16200000" flipH="1">
            <a:off x="3243910" y="2687314"/>
            <a:ext cx="910852" cy="282173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Connector: Curved 47">
            <a:extLst>
              <a:ext uri="{FF2B5EF4-FFF2-40B4-BE49-F238E27FC236}">
                <a16:creationId xmlns:a16="http://schemas.microsoft.com/office/drawing/2014/main" id="{73B553F0-FBE1-AEFA-1C1F-C0C3DBBA6253}"/>
              </a:ext>
            </a:extLst>
          </p:cNvPr>
          <p:cNvCxnSpPr>
            <a:cxnSpLocks/>
          </p:cNvCxnSpPr>
          <p:nvPr/>
        </p:nvCxnSpPr>
        <p:spPr>
          <a:xfrm rot="5400000">
            <a:off x="8112274" y="2873808"/>
            <a:ext cx="859399" cy="2364128"/>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4E0FFE5D-4A11-B8B5-CACB-0F91D63E0B4E}"/>
              </a:ext>
            </a:extLst>
          </p:cNvPr>
          <p:cNvSpPr/>
          <p:nvPr/>
        </p:nvSpPr>
        <p:spPr>
          <a:xfrm>
            <a:off x="5042168" y="4248437"/>
            <a:ext cx="2317741" cy="474270"/>
          </a:xfrm>
          <a:prstGeom prst="rect">
            <a:avLst/>
          </a:prstGeom>
          <a:solidFill>
            <a:schemeClr val="accent5">
              <a:lumMod val="5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Raw Data (cloud Database)</a:t>
            </a:r>
          </a:p>
        </p:txBody>
      </p:sp>
      <p:sp>
        <p:nvSpPr>
          <p:cNvPr id="51" name="Rectangle 50">
            <a:extLst>
              <a:ext uri="{FF2B5EF4-FFF2-40B4-BE49-F238E27FC236}">
                <a16:creationId xmlns:a16="http://schemas.microsoft.com/office/drawing/2014/main" id="{24B229B3-074C-B69B-89B9-15F80E97AB25}"/>
              </a:ext>
            </a:extLst>
          </p:cNvPr>
          <p:cNvSpPr/>
          <p:nvPr/>
        </p:nvSpPr>
        <p:spPr>
          <a:xfrm>
            <a:off x="4940541" y="1332622"/>
            <a:ext cx="708228" cy="235162"/>
          </a:xfrm>
          <a:prstGeom prst="rect">
            <a:avLst/>
          </a:prstGeom>
          <a:no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60687B5F-4F88-B7CA-21AC-76740EF8CF1D}"/>
              </a:ext>
            </a:extLst>
          </p:cNvPr>
          <p:cNvSpPr/>
          <p:nvPr/>
        </p:nvSpPr>
        <p:spPr>
          <a:xfrm>
            <a:off x="6115753" y="1836390"/>
            <a:ext cx="1280442" cy="4303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65FFC9A3-31C1-66E3-0CED-3C801D0D396B}"/>
              </a:ext>
            </a:extLst>
          </p:cNvPr>
          <p:cNvSpPr/>
          <p:nvPr/>
        </p:nvSpPr>
        <p:spPr>
          <a:xfrm>
            <a:off x="2800496" y="4060450"/>
            <a:ext cx="1448477" cy="474270"/>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Python Scheduler to run every week </a:t>
            </a:r>
          </a:p>
        </p:txBody>
      </p:sp>
      <p:cxnSp>
        <p:nvCxnSpPr>
          <p:cNvPr id="65" name="Straight Arrow Connector 64">
            <a:extLst>
              <a:ext uri="{FF2B5EF4-FFF2-40B4-BE49-F238E27FC236}">
                <a16:creationId xmlns:a16="http://schemas.microsoft.com/office/drawing/2014/main" id="{15EBD60E-2679-3661-B394-3BD4F1A061C2}"/>
              </a:ext>
            </a:extLst>
          </p:cNvPr>
          <p:cNvCxnSpPr>
            <a:cxnSpLocks/>
          </p:cNvCxnSpPr>
          <p:nvPr/>
        </p:nvCxnSpPr>
        <p:spPr>
          <a:xfrm>
            <a:off x="6063126" y="3670722"/>
            <a:ext cx="12258" cy="5739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Rectangle 70">
            <a:extLst>
              <a:ext uri="{FF2B5EF4-FFF2-40B4-BE49-F238E27FC236}">
                <a16:creationId xmlns:a16="http://schemas.microsoft.com/office/drawing/2014/main" id="{9F88F02F-C2BD-14BB-CC72-791E261CA7E6}"/>
              </a:ext>
            </a:extLst>
          </p:cNvPr>
          <p:cNvSpPr/>
          <p:nvPr/>
        </p:nvSpPr>
        <p:spPr>
          <a:xfrm>
            <a:off x="5117961" y="5596494"/>
            <a:ext cx="2166154" cy="274075"/>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solidFill>
                  <a:schemeClr val="tx1"/>
                </a:solidFill>
              </a:rPr>
              <a:t>Remove Outliers</a:t>
            </a:r>
          </a:p>
        </p:txBody>
      </p:sp>
      <p:cxnSp>
        <p:nvCxnSpPr>
          <p:cNvPr id="77" name="Straight Arrow Connector 76">
            <a:extLst>
              <a:ext uri="{FF2B5EF4-FFF2-40B4-BE49-F238E27FC236}">
                <a16:creationId xmlns:a16="http://schemas.microsoft.com/office/drawing/2014/main" id="{AE126E9B-9A0F-5D88-9C43-51C9926F49C8}"/>
              </a:ext>
            </a:extLst>
          </p:cNvPr>
          <p:cNvCxnSpPr>
            <a:cxnSpLocks/>
          </p:cNvCxnSpPr>
          <p:nvPr/>
        </p:nvCxnSpPr>
        <p:spPr>
          <a:xfrm flipH="1">
            <a:off x="6099914" y="4722707"/>
            <a:ext cx="1" cy="2998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4C50D76D-009A-C389-5D27-F60E5A39FF48}"/>
              </a:ext>
            </a:extLst>
          </p:cNvPr>
          <p:cNvSpPr/>
          <p:nvPr/>
        </p:nvSpPr>
        <p:spPr>
          <a:xfrm>
            <a:off x="5117961" y="5022563"/>
            <a:ext cx="2166154" cy="274075"/>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solidFill>
                  <a:schemeClr val="tx1"/>
                </a:solidFill>
              </a:rPr>
              <a:t>Data cleaning /manipulation</a:t>
            </a:r>
          </a:p>
        </p:txBody>
      </p:sp>
      <p:cxnSp>
        <p:nvCxnSpPr>
          <p:cNvPr id="83" name="Straight Arrow Connector 82">
            <a:extLst>
              <a:ext uri="{FF2B5EF4-FFF2-40B4-BE49-F238E27FC236}">
                <a16:creationId xmlns:a16="http://schemas.microsoft.com/office/drawing/2014/main" id="{544A1C76-FE72-407F-9182-C70164899B37}"/>
              </a:ext>
            </a:extLst>
          </p:cNvPr>
          <p:cNvCxnSpPr>
            <a:cxnSpLocks/>
          </p:cNvCxnSpPr>
          <p:nvPr/>
        </p:nvCxnSpPr>
        <p:spPr>
          <a:xfrm flipH="1">
            <a:off x="6099914" y="5296638"/>
            <a:ext cx="1" cy="2998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4DBC573A-7B25-3B08-35EA-796E037F3CCE}"/>
              </a:ext>
            </a:extLst>
          </p:cNvPr>
          <p:cNvCxnSpPr>
            <a:endCxn id="81" idx="1"/>
          </p:cNvCxnSpPr>
          <p:nvPr/>
        </p:nvCxnSpPr>
        <p:spPr>
          <a:xfrm>
            <a:off x="4360232" y="5159600"/>
            <a:ext cx="75772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0BD5B8B5-B60F-EDE0-D185-ABB3394A76CB}"/>
              </a:ext>
            </a:extLst>
          </p:cNvPr>
          <p:cNvSpPr/>
          <p:nvPr/>
        </p:nvSpPr>
        <p:spPr>
          <a:xfrm>
            <a:off x="2925203" y="4931855"/>
            <a:ext cx="1448478" cy="425121"/>
          </a:xfrm>
          <a:prstGeom prst="rect">
            <a:avLst/>
          </a:prstGeom>
          <a:solidFill>
            <a:srgbClr val="B9BC4C"/>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tx1"/>
                </a:solidFill>
              </a:rPr>
              <a:t>Python Script</a:t>
            </a:r>
          </a:p>
        </p:txBody>
      </p:sp>
      <p:cxnSp>
        <p:nvCxnSpPr>
          <p:cNvPr id="93" name="Connector: Elbow 92">
            <a:extLst>
              <a:ext uri="{FF2B5EF4-FFF2-40B4-BE49-F238E27FC236}">
                <a16:creationId xmlns:a16="http://schemas.microsoft.com/office/drawing/2014/main" id="{B5B94846-3723-6761-0EF9-6FF718720ADE}"/>
              </a:ext>
            </a:extLst>
          </p:cNvPr>
          <p:cNvCxnSpPr>
            <a:cxnSpLocks/>
          </p:cNvCxnSpPr>
          <p:nvPr/>
        </p:nvCxnSpPr>
        <p:spPr>
          <a:xfrm rot="16200000" flipH="1">
            <a:off x="4621056" y="5236627"/>
            <a:ext cx="573932" cy="41987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5" name="Rectangle 94">
            <a:extLst>
              <a:ext uri="{FF2B5EF4-FFF2-40B4-BE49-F238E27FC236}">
                <a16:creationId xmlns:a16="http://schemas.microsoft.com/office/drawing/2014/main" id="{1F530BAA-E40E-DEC3-FAD8-4FDB4FABB1B1}"/>
              </a:ext>
            </a:extLst>
          </p:cNvPr>
          <p:cNvSpPr/>
          <p:nvPr/>
        </p:nvSpPr>
        <p:spPr>
          <a:xfrm>
            <a:off x="5117961" y="6127648"/>
            <a:ext cx="2317741" cy="401700"/>
          </a:xfrm>
          <a:prstGeom prst="rect">
            <a:avLst/>
          </a:prstGeom>
          <a:solidFill>
            <a:schemeClr val="accent5">
              <a:lumMod val="5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Cleaned Data</a:t>
            </a:r>
          </a:p>
        </p:txBody>
      </p:sp>
      <p:cxnSp>
        <p:nvCxnSpPr>
          <p:cNvPr id="97" name="Straight Arrow Connector 96">
            <a:extLst>
              <a:ext uri="{FF2B5EF4-FFF2-40B4-BE49-F238E27FC236}">
                <a16:creationId xmlns:a16="http://schemas.microsoft.com/office/drawing/2014/main" id="{A314177D-69BA-E029-BF03-3EFD56513991}"/>
              </a:ext>
            </a:extLst>
          </p:cNvPr>
          <p:cNvCxnSpPr>
            <a:cxnSpLocks/>
          </p:cNvCxnSpPr>
          <p:nvPr/>
        </p:nvCxnSpPr>
        <p:spPr>
          <a:xfrm flipH="1">
            <a:off x="6085799" y="5878998"/>
            <a:ext cx="1" cy="2478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0" name="Picture 99">
            <a:hlinkClick r:id="rId6" action="ppaction://hlinkfile"/>
            <a:extLst>
              <a:ext uri="{FF2B5EF4-FFF2-40B4-BE49-F238E27FC236}">
                <a16:creationId xmlns:a16="http://schemas.microsoft.com/office/drawing/2014/main" id="{B7429887-5FF8-C3CA-9698-0858DDA16826}"/>
              </a:ext>
            </a:extLst>
          </p:cNvPr>
          <p:cNvPicPr>
            <a:picLocks noChangeAspect="1"/>
          </p:cNvPicPr>
          <p:nvPr/>
        </p:nvPicPr>
        <p:blipFill>
          <a:blip r:embed="rId7"/>
          <a:stretch>
            <a:fillRect/>
          </a:stretch>
        </p:blipFill>
        <p:spPr>
          <a:xfrm>
            <a:off x="2309675" y="4273614"/>
            <a:ext cx="261019" cy="247513"/>
          </a:xfrm>
          <a:prstGeom prst="rect">
            <a:avLst/>
          </a:prstGeom>
        </p:spPr>
      </p:pic>
      <p:sp>
        <p:nvSpPr>
          <p:cNvPr id="4" name="Google Shape;89;p1">
            <a:extLst>
              <a:ext uri="{FF2B5EF4-FFF2-40B4-BE49-F238E27FC236}">
                <a16:creationId xmlns:a16="http://schemas.microsoft.com/office/drawing/2014/main" id="{5D8F2AFD-0BED-6899-330C-926FE3294FD3}"/>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 name="Slide Number Placeholder 2">
            <a:extLst>
              <a:ext uri="{FF2B5EF4-FFF2-40B4-BE49-F238E27FC236}">
                <a16:creationId xmlns:a16="http://schemas.microsoft.com/office/drawing/2014/main" id="{3BA9F6C6-CAF1-E8C8-49B7-85769EEF6C1F}"/>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37</a:t>
            </a:fld>
            <a:endParaRPr lang="en-US" dirty="0">
              <a:solidFill>
                <a:schemeClr val="bg1"/>
              </a:solidFill>
            </a:endParaRPr>
          </a:p>
        </p:txBody>
      </p:sp>
      <p:sp>
        <p:nvSpPr>
          <p:cNvPr id="15" name="Footer Placeholder 9">
            <a:extLst>
              <a:ext uri="{FF2B5EF4-FFF2-40B4-BE49-F238E27FC236}">
                <a16:creationId xmlns:a16="http://schemas.microsoft.com/office/drawing/2014/main" id="{A4FD6777-8CA3-686B-D217-CEC6996B43C1}"/>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Tree>
    <p:extLst>
      <p:ext uri="{BB962C8B-B14F-4D97-AF65-F5344CB8AC3E}">
        <p14:creationId xmlns:p14="http://schemas.microsoft.com/office/powerpoint/2010/main" val="12378864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2" name="Google Shape;290;p4">
            <a:extLst>
              <a:ext uri="{FF2B5EF4-FFF2-40B4-BE49-F238E27FC236}">
                <a16:creationId xmlns:a16="http://schemas.microsoft.com/office/drawing/2014/main" id="{056982D5-DBC5-529C-77EF-23BBCF16CC9F}"/>
              </a:ext>
            </a:extLst>
          </p:cNvPr>
          <p:cNvSpPr/>
          <p:nvPr/>
        </p:nvSpPr>
        <p:spPr>
          <a:xfrm rot="10800000">
            <a:off x="6418101" y="5801821"/>
            <a:ext cx="1358476" cy="319528"/>
          </a:xfrm>
          <a:custGeom>
            <a:avLst/>
            <a:gdLst/>
            <a:ahLst/>
            <a:cxnLst/>
            <a:rect l="l" t="t" r="r" b="b"/>
            <a:pathLst>
              <a:path w="1476277" h="347235" extrusionOk="0">
                <a:moveTo>
                  <a:pt x="207861" y="0"/>
                </a:moveTo>
                <a:lnTo>
                  <a:pt x="1268416" y="0"/>
                </a:lnTo>
                <a:lnTo>
                  <a:pt x="1476277" y="347235"/>
                </a:lnTo>
                <a:lnTo>
                  <a:pt x="1245797" y="347235"/>
                </a:lnTo>
                <a:lnTo>
                  <a:pt x="1275368" y="251974"/>
                </a:lnTo>
                <a:cubicBezTo>
                  <a:pt x="1282673" y="216276"/>
                  <a:pt x="1286509" y="179315"/>
                  <a:pt x="1286509" y="141458"/>
                </a:cubicBezTo>
                <a:cubicBezTo>
                  <a:pt x="1286509" y="103602"/>
                  <a:pt x="1282673" y="66640"/>
                  <a:pt x="1275368" y="30943"/>
                </a:cubicBezTo>
                <a:lnTo>
                  <a:pt x="1268606" y="4642"/>
                </a:lnTo>
                <a:lnTo>
                  <a:pt x="207673" y="4642"/>
                </a:lnTo>
                <a:lnTo>
                  <a:pt x="200910" y="30943"/>
                </a:lnTo>
                <a:cubicBezTo>
                  <a:pt x="193605" y="66640"/>
                  <a:pt x="189769" y="103602"/>
                  <a:pt x="189769" y="141458"/>
                </a:cubicBezTo>
                <a:cubicBezTo>
                  <a:pt x="189769" y="179315"/>
                  <a:pt x="193605" y="216276"/>
                  <a:pt x="200910" y="251974"/>
                </a:cubicBezTo>
                <a:lnTo>
                  <a:pt x="230481" y="347235"/>
                </a:lnTo>
                <a:lnTo>
                  <a:pt x="0" y="347235"/>
                </a:lnTo>
                <a:lnTo>
                  <a:pt x="207861" y="0"/>
                </a:lnTo>
                <a:close/>
              </a:path>
            </a:pathLst>
          </a:custGeom>
          <a:solidFill>
            <a:srgbClr val="16A38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3" name="Google Shape;291;p4">
            <a:extLst>
              <a:ext uri="{FF2B5EF4-FFF2-40B4-BE49-F238E27FC236}">
                <a16:creationId xmlns:a16="http://schemas.microsoft.com/office/drawing/2014/main" id="{E59D0AFD-7867-3E19-734D-3CC59BBFF534}"/>
              </a:ext>
            </a:extLst>
          </p:cNvPr>
          <p:cNvSpPr/>
          <p:nvPr/>
        </p:nvSpPr>
        <p:spPr>
          <a:xfrm rot="353353">
            <a:off x="8970052" y="2929709"/>
            <a:ext cx="2172470" cy="2194456"/>
          </a:xfrm>
          <a:custGeom>
            <a:avLst/>
            <a:gdLst/>
            <a:ahLst/>
            <a:cxnLst/>
            <a:rect l="l" t="t" r="r" b="b"/>
            <a:pathLst>
              <a:path w="2887257" h="2916478" extrusionOk="0">
                <a:moveTo>
                  <a:pt x="1409331" y="0"/>
                </a:moveTo>
                <a:lnTo>
                  <a:pt x="1401513" y="30407"/>
                </a:lnTo>
                <a:cubicBezTo>
                  <a:pt x="1383199" y="119905"/>
                  <a:pt x="1373581" y="212570"/>
                  <a:pt x="1373581" y="307482"/>
                </a:cubicBezTo>
                <a:cubicBezTo>
                  <a:pt x="1373581" y="1066776"/>
                  <a:pt x="1989111" y="1682306"/>
                  <a:pt x="2748405" y="1682306"/>
                </a:cubicBezTo>
                <a:lnTo>
                  <a:pt x="2887257" y="1675295"/>
                </a:lnTo>
                <a:lnTo>
                  <a:pt x="2878603" y="1735816"/>
                </a:lnTo>
                <a:cubicBezTo>
                  <a:pt x="2758506" y="2362614"/>
                  <a:pt x="2237835" y="2847092"/>
                  <a:pt x="1593290" y="2912549"/>
                </a:cubicBezTo>
                <a:lnTo>
                  <a:pt x="1515481" y="2916478"/>
                </a:lnTo>
                <a:lnTo>
                  <a:pt x="1522764" y="2888155"/>
                </a:lnTo>
                <a:cubicBezTo>
                  <a:pt x="1541077" y="2798657"/>
                  <a:pt x="1550695" y="2705992"/>
                  <a:pt x="1550695" y="2611080"/>
                </a:cubicBezTo>
                <a:cubicBezTo>
                  <a:pt x="1550695" y="1851786"/>
                  <a:pt x="935165" y="1236256"/>
                  <a:pt x="175871" y="1236256"/>
                </a:cubicBezTo>
                <a:cubicBezTo>
                  <a:pt x="128415" y="1236256"/>
                  <a:pt x="81521" y="1238661"/>
                  <a:pt x="35303" y="1243354"/>
                </a:cubicBezTo>
                <a:lnTo>
                  <a:pt x="0" y="1248742"/>
                </a:lnTo>
                <a:lnTo>
                  <a:pt x="12800" y="1164877"/>
                </a:lnTo>
                <a:cubicBezTo>
                  <a:pt x="140501" y="540815"/>
                  <a:pt x="666142" y="61708"/>
                  <a:pt x="1313021" y="4257"/>
                </a:cubicBezTo>
                <a:close/>
              </a:path>
            </a:pathLst>
          </a:custGeom>
          <a:solidFill>
            <a:srgbClr val="333E4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4" name="Google Shape;292;p4">
            <a:extLst>
              <a:ext uri="{FF2B5EF4-FFF2-40B4-BE49-F238E27FC236}">
                <a16:creationId xmlns:a16="http://schemas.microsoft.com/office/drawing/2014/main" id="{C158BE2E-164B-1184-93F8-A4DCB7606E6E}"/>
              </a:ext>
            </a:extLst>
          </p:cNvPr>
          <p:cNvSpPr/>
          <p:nvPr/>
        </p:nvSpPr>
        <p:spPr>
          <a:xfrm rot="353353">
            <a:off x="5084800" y="2699768"/>
            <a:ext cx="2172470" cy="2194456"/>
          </a:xfrm>
          <a:custGeom>
            <a:avLst/>
            <a:gdLst/>
            <a:ahLst/>
            <a:cxnLst/>
            <a:rect l="l" t="t" r="r" b="b"/>
            <a:pathLst>
              <a:path w="2887257" h="2916478" extrusionOk="0">
                <a:moveTo>
                  <a:pt x="1409331" y="0"/>
                </a:moveTo>
                <a:lnTo>
                  <a:pt x="1401513" y="30407"/>
                </a:lnTo>
                <a:cubicBezTo>
                  <a:pt x="1383199" y="119905"/>
                  <a:pt x="1373581" y="212570"/>
                  <a:pt x="1373581" y="307482"/>
                </a:cubicBezTo>
                <a:cubicBezTo>
                  <a:pt x="1373581" y="1066776"/>
                  <a:pt x="1989111" y="1682306"/>
                  <a:pt x="2748405" y="1682306"/>
                </a:cubicBezTo>
                <a:lnTo>
                  <a:pt x="2887257" y="1675295"/>
                </a:lnTo>
                <a:lnTo>
                  <a:pt x="2878603" y="1735816"/>
                </a:lnTo>
                <a:cubicBezTo>
                  <a:pt x="2758506" y="2362614"/>
                  <a:pt x="2237835" y="2847092"/>
                  <a:pt x="1593290" y="2912549"/>
                </a:cubicBezTo>
                <a:lnTo>
                  <a:pt x="1515481" y="2916478"/>
                </a:lnTo>
                <a:lnTo>
                  <a:pt x="1522764" y="2888155"/>
                </a:lnTo>
                <a:cubicBezTo>
                  <a:pt x="1541077" y="2798657"/>
                  <a:pt x="1550695" y="2705992"/>
                  <a:pt x="1550695" y="2611080"/>
                </a:cubicBezTo>
                <a:cubicBezTo>
                  <a:pt x="1550695" y="1851786"/>
                  <a:pt x="935165" y="1236256"/>
                  <a:pt x="175871" y="1236256"/>
                </a:cubicBezTo>
                <a:cubicBezTo>
                  <a:pt x="128415" y="1236256"/>
                  <a:pt x="81521" y="1238661"/>
                  <a:pt x="35303" y="1243354"/>
                </a:cubicBezTo>
                <a:lnTo>
                  <a:pt x="0" y="1248742"/>
                </a:lnTo>
                <a:lnTo>
                  <a:pt x="12800" y="1164877"/>
                </a:lnTo>
                <a:cubicBezTo>
                  <a:pt x="140501" y="540815"/>
                  <a:pt x="666142" y="61708"/>
                  <a:pt x="1313021" y="4257"/>
                </a:cubicBezTo>
                <a:close/>
              </a:path>
            </a:pathLst>
          </a:custGeom>
          <a:solidFill>
            <a:srgbClr val="333E4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5" name="Google Shape;293;p4">
            <a:extLst>
              <a:ext uri="{FF2B5EF4-FFF2-40B4-BE49-F238E27FC236}">
                <a16:creationId xmlns:a16="http://schemas.microsoft.com/office/drawing/2014/main" id="{DC68463B-2180-6CB5-3B21-76B288135931}"/>
              </a:ext>
            </a:extLst>
          </p:cNvPr>
          <p:cNvSpPr/>
          <p:nvPr/>
        </p:nvSpPr>
        <p:spPr>
          <a:xfrm rot="-5726630">
            <a:off x="7055602" y="2816912"/>
            <a:ext cx="2172468" cy="2194456"/>
          </a:xfrm>
          <a:custGeom>
            <a:avLst/>
            <a:gdLst/>
            <a:ahLst/>
            <a:cxnLst/>
            <a:rect l="l" t="t" r="r" b="b"/>
            <a:pathLst>
              <a:path w="2887257" h="2916478" extrusionOk="0">
                <a:moveTo>
                  <a:pt x="1409331" y="0"/>
                </a:moveTo>
                <a:lnTo>
                  <a:pt x="1401513" y="30407"/>
                </a:lnTo>
                <a:cubicBezTo>
                  <a:pt x="1383199" y="119905"/>
                  <a:pt x="1373581" y="212570"/>
                  <a:pt x="1373581" y="307482"/>
                </a:cubicBezTo>
                <a:cubicBezTo>
                  <a:pt x="1373581" y="1066776"/>
                  <a:pt x="1989111" y="1682306"/>
                  <a:pt x="2748405" y="1682306"/>
                </a:cubicBezTo>
                <a:lnTo>
                  <a:pt x="2887257" y="1675295"/>
                </a:lnTo>
                <a:lnTo>
                  <a:pt x="2878603" y="1735816"/>
                </a:lnTo>
                <a:cubicBezTo>
                  <a:pt x="2758506" y="2362614"/>
                  <a:pt x="2237835" y="2847092"/>
                  <a:pt x="1593290" y="2912549"/>
                </a:cubicBezTo>
                <a:lnTo>
                  <a:pt x="1515481" y="2916478"/>
                </a:lnTo>
                <a:lnTo>
                  <a:pt x="1522764" y="2888155"/>
                </a:lnTo>
                <a:cubicBezTo>
                  <a:pt x="1541077" y="2798657"/>
                  <a:pt x="1550695" y="2705992"/>
                  <a:pt x="1550695" y="2611080"/>
                </a:cubicBezTo>
                <a:cubicBezTo>
                  <a:pt x="1550695" y="1851786"/>
                  <a:pt x="935165" y="1236256"/>
                  <a:pt x="175871" y="1236256"/>
                </a:cubicBezTo>
                <a:cubicBezTo>
                  <a:pt x="128415" y="1236256"/>
                  <a:pt x="81521" y="1238661"/>
                  <a:pt x="35303" y="1243354"/>
                </a:cubicBezTo>
                <a:lnTo>
                  <a:pt x="0" y="1248742"/>
                </a:lnTo>
                <a:lnTo>
                  <a:pt x="12800" y="1164877"/>
                </a:lnTo>
                <a:cubicBezTo>
                  <a:pt x="140501" y="540815"/>
                  <a:pt x="666142" y="61708"/>
                  <a:pt x="1313021" y="4257"/>
                </a:cubicBezTo>
                <a:close/>
              </a:path>
            </a:pathLst>
          </a:custGeom>
          <a:solidFill>
            <a:srgbClr val="333E4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7" name="Google Shape;294;p4">
            <a:extLst>
              <a:ext uri="{FF2B5EF4-FFF2-40B4-BE49-F238E27FC236}">
                <a16:creationId xmlns:a16="http://schemas.microsoft.com/office/drawing/2014/main" id="{85121764-7D51-F858-6E46-C1C30940D07F}"/>
              </a:ext>
            </a:extLst>
          </p:cNvPr>
          <p:cNvSpPr/>
          <p:nvPr/>
        </p:nvSpPr>
        <p:spPr>
          <a:xfrm>
            <a:off x="6084529" y="4058161"/>
            <a:ext cx="2015744" cy="2015744"/>
          </a:xfrm>
          <a:prstGeom prst="ellipse">
            <a:avLst/>
          </a:prstGeom>
          <a:solidFill>
            <a:schemeClr val="lt1"/>
          </a:solidFill>
          <a:ln>
            <a:noFill/>
          </a:ln>
          <a:effectLst>
            <a:outerShdw blurRad="393700" dist="38100" dir="2700000" sx="107000" sy="107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8" name="Google Shape;295;p4">
            <a:extLst>
              <a:ext uri="{FF2B5EF4-FFF2-40B4-BE49-F238E27FC236}">
                <a16:creationId xmlns:a16="http://schemas.microsoft.com/office/drawing/2014/main" id="{2262394D-CB36-77E2-1824-CAEB11D4CBC1}"/>
              </a:ext>
            </a:extLst>
          </p:cNvPr>
          <p:cNvSpPr txBox="1">
            <a:spLocks/>
          </p:cNvSpPr>
          <p:nvPr/>
        </p:nvSpPr>
        <p:spPr>
          <a:xfrm>
            <a:off x="227888" y="258018"/>
            <a:ext cx="11621212" cy="566305"/>
          </a:xfrm>
          <a:prstGeom prst="rect">
            <a:avLst/>
          </a:prstGeom>
          <a:noFill/>
          <a:ln>
            <a:noFill/>
          </a:ln>
        </p:spPr>
        <p:txBody>
          <a:bodyPr spcFirstLastPara="1" wrap="square" lIns="121900" tIns="60950" rIns="121900" bIns="60950" anchor="t" anchorCtr="0">
            <a:normAutofit fontScale="67500" lnSpcReduction="20000"/>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lang="en-US" dirty="0"/>
              <a:t>Project Workflow </a:t>
            </a:r>
          </a:p>
          <a:p>
            <a:pPr algn="l"/>
            <a:endParaRPr lang="en-US"/>
          </a:p>
        </p:txBody>
      </p:sp>
      <p:sp>
        <p:nvSpPr>
          <p:cNvPr id="9" name="Google Shape;296;p4">
            <a:extLst>
              <a:ext uri="{FF2B5EF4-FFF2-40B4-BE49-F238E27FC236}">
                <a16:creationId xmlns:a16="http://schemas.microsoft.com/office/drawing/2014/main" id="{6DA6FD72-2858-E388-A03E-7F9BD5824FD1}"/>
              </a:ext>
            </a:extLst>
          </p:cNvPr>
          <p:cNvSpPr/>
          <p:nvPr/>
        </p:nvSpPr>
        <p:spPr>
          <a:xfrm rot="353353">
            <a:off x="1170727" y="2464171"/>
            <a:ext cx="2172470" cy="2194456"/>
          </a:xfrm>
          <a:custGeom>
            <a:avLst/>
            <a:gdLst/>
            <a:ahLst/>
            <a:cxnLst/>
            <a:rect l="l" t="t" r="r" b="b"/>
            <a:pathLst>
              <a:path w="2887257" h="2916478" extrusionOk="0">
                <a:moveTo>
                  <a:pt x="1409331" y="0"/>
                </a:moveTo>
                <a:lnTo>
                  <a:pt x="1401513" y="30407"/>
                </a:lnTo>
                <a:cubicBezTo>
                  <a:pt x="1383199" y="119905"/>
                  <a:pt x="1373581" y="212570"/>
                  <a:pt x="1373581" y="307482"/>
                </a:cubicBezTo>
                <a:cubicBezTo>
                  <a:pt x="1373581" y="1066776"/>
                  <a:pt x="1989111" y="1682306"/>
                  <a:pt x="2748405" y="1682306"/>
                </a:cubicBezTo>
                <a:lnTo>
                  <a:pt x="2887257" y="1675295"/>
                </a:lnTo>
                <a:lnTo>
                  <a:pt x="2878603" y="1735816"/>
                </a:lnTo>
                <a:cubicBezTo>
                  <a:pt x="2758506" y="2362614"/>
                  <a:pt x="2237835" y="2847092"/>
                  <a:pt x="1593290" y="2912549"/>
                </a:cubicBezTo>
                <a:lnTo>
                  <a:pt x="1515481" y="2916478"/>
                </a:lnTo>
                <a:lnTo>
                  <a:pt x="1522764" y="2888155"/>
                </a:lnTo>
                <a:cubicBezTo>
                  <a:pt x="1541077" y="2798657"/>
                  <a:pt x="1550695" y="2705992"/>
                  <a:pt x="1550695" y="2611080"/>
                </a:cubicBezTo>
                <a:cubicBezTo>
                  <a:pt x="1550695" y="1851786"/>
                  <a:pt x="935165" y="1236256"/>
                  <a:pt x="175871" y="1236256"/>
                </a:cubicBezTo>
                <a:cubicBezTo>
                  <a:pt x="128415" y="1236256"/>
                  <a:pt x="81521" y="1238661"/>
                  <a:pt x="35303" y="1243354"/>
                </a:cubicBezTo>
                <a:lnTo>
                  <a:pt x="0" y="1248742"/>
                </a:lnTo>
                <a:lnTo>
                  <a:pt x="12800" y="1164877"/>
                </a:lnTo>
                <a:cubicBezTo>
                  <a:pt x="140501" y="540815"/>
                  <a:pt x="666142" y="61708"/>
                  <a:pt x="1313021" y="4257"/>
                </a:cubicBezTo>
                <a:close/>
              </a:path>
            </a:pathLst>
          </a:custGeom>
          <a:solidFill>
            <a:srgbClr val="333E4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0" name="Google Shape;297;p4">
            <a:extLst>
              <a:ext uri="{FF2B5EF4-FFF2-40B4-BE49-F238E27FC236}">
                <a16:creationId xmlns:a16="http://schemas.microsoft.com/office/drawing/2014/main" id="{A843A38D-D8AE-165E-6E2D-49ECD7AB3E76}"/>
              </a:ext>
            </a:extLst>
          </p:cNvPr>
          <p:cNvSpPr/>
          <p:nvPr/>
        </p:nvSpPr>
        <p:spPr>
          <a:xfrm>
            <a:off x="648555" y="1246861"/>
            <a:ext cx="1358476" cy="319528"/>
          </a:xfrm>
          <a:custGeom>
            <a:avLst/>
            <a:gdLst/>
            <a:ahLst/>
            <a:cxnLst/>
            <a:rect l="l" t="t" r="r" b="b"/>
            <a:pathLst>
              <a:path w="1476277" h="347235" extrusionOk="0">
                <a:moveTo>
                  <a:pt x="207861" y="0"/>
                </a:moveTo>
                <a:lnTo>
                  <a:pt x="1268416" y="0"/>
                </a:lnTo>
                <a:lnTo>
                  <a:pt x="1476277" y="347235"/>
                </a:lnTo>
                <a:lnTo>
                  <a:pt x="1245797" y="347235"/>
                </a:lnTo>
                <a:lnTo>
                  <a:pt x="1275368" y="251974"/>
                </a:lnTo>
                <a:cubicBezTo>
                  <a:pt x="1282673" y="216276"/>
                  <a:pt x="1286509" y="179315"/>
                  <a:pt x="1286509" y="141458"/>
                </a:cubicBezTo>
                <a:cubicBezTo>
                  <a:pt x="1286509" y="103602"/>
                  <a:pt x="1282673" y="66640"/>
                  <a:pt x="1275368" y="30943"/>
                </a:cubicBezTo>
                <a:lnTo>
                  <a:pt x="1268606" y="4642"/>
                </a:lnTo>
                <a:lnTo>
                  <a:pt x="207673" y="4642"/>
                </a:lnTo>
                <a:lnTo>
                  <a:pt x="200910" y="30943"/>
                </a:lnTo>
                <a:cubicBezTo>
                  <a:pt x="193605" y="66640"/>
                  <a:pt x="189769" y="103602"/>
                  <a:pt x="189769" y="141458"/>
                </a:cubicBezTo>
                <a:cubicBezTo>
                  <a:pt x="189769" y="179315"/>
                  <a:pt x="193605" y="216276"/>
                  <a:pt x="200910" y="251974"/>
                </a:cubicBezTo>
                <a:lnTo>
                  <a:pt x="230481" y="347235"/>
                </a:lnTo>
                <a:lnTo>
                  <a:pt x="0" y="347235"/>
                </a:lnTo>
                <a:lnTo>
                  <a:pt x="207861" y="0"/>
                </a:lnTo>
                <a:close/>
              </a:path>
            </a:pathLst>
          </a:custGeom>
          <a:solidFill>
            <a:srgbClr val="C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1" name="Google Shape;298;p4">
            <a:extLst>
              <a:ext uri="{FF2B5EF4-FFF2-40B4-BE49-F238E27FC236}">
                <a16:creationId xmlns:a16="http://schemas.microsoft.com/office/drawing/2014/main" id="{CF578C13-C4AA-7DD9-8946-9B0B2C276E73}"/>
              </a:ext>
            </a:extLst>
          </p:cNvPr>
          <p:cNvSpPr/>
          <p:nvPr/>
        </p:nvSpPr>
        <p:spPr>
          <a:xfrm>
            <a:off x="338235" y="1290315"/>
            <a:ext cx="2015744" cy="2015744"/>
          </a:xfrm>
          <a:prstGeom prst="ellipse">
            <a:avLst/>
          </a:prstGeom>
          <a:solidFill>
            <a:schemeClr val="lt1"/>
          </a:solidFill>
          <a:ln>
            <a:noFill/>
          </a:ln>
          <a:effectLst>
            <a:outerShdw blurRad="393700" dist="38100" dir="2700000" sx="107000" sy="107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2" name="Google Shape;299;p4">
            <a:extLst>
              <a:ext uri="{FF2B5EF4-FFF2-40B4-BE49-F238E27FC236}">
                <a16:creationId xmlns:a16="http://schemas.microsoft.com/office/drawing/2014/main" id="{0BD01667-0A91-617D-220A-8F91211A9C31}"/>
              </a:ext>
            </a:extLst>
          </p:cNvPr>
          <p:cNvSpPr/>
          <p:nvPr/>
        </p:nvSpPr>
        <p:spPr>
          <a:xfrm>
            <a:off x="823182" y="1252341"/>
            <a:ext cx="1009222" cy="630510"/>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US" sz="4400" b="1" i="0" u="none" strike="noStrike" cap="none">
                <a:solidFill>
                  <a:srgbClr val="FFFFFF"/>
                </a:solidFill>
                <a:latin typeface="Calibri"/>
                <a:ea typeface="Calibri"/>
                <a:cs typeface="Calibri"/>
                <a:sym typeface="Calibri"/>
              </a:rPr>
              <a:t>01</a:t>
            </a:r>
            <a:endParaRPr/>
          </a:p>
        </p:txBody>
      </p:sp>
      <p:sp>
        <p:nvSpPr>
          <p:cNvPr id="13" name="Google Shape;300;p4">
            <a:extLst>
              <a:ext uri="{FF2B5EF4-FFF2-40B4-BE49-F238E27FC236}">
                <a16:creationId xmlns:a16="http://schemas.microsoft.com/office/drawing/2014/main" id="{C851A92E-0934-E19C-2F82-9E06EFD41C74}"/>
              </a:ext>
            </a:extLst>
          </p:cNvPr>
          <p:cNvSpPr txBox="1"/>
          <p:nvPr/>
        </p:nvSpPr>
        <p:spPr>
          <a:xfrm>
            <a:off x="310955" y="1925214"/>
            <a:ext cx="2110334" cy="107717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1800"/>
              <a:buFont typeface="Calibri"/>
              <a:buNone/>
            </a:pPr>
            <a:r>
              <a:rPr lang="en-US" sz="1600" b="1" i="0" u="none" strike="noStrike" cap="none" dirty="0">
                <a:solidFill>
                  <a:srgbClr val="FF0000"/>
                </a:solidFill>
                <a:latin typeface="Calibri"/>
                <a:ea typeface="Calibri"/>
                <a:cs typeface="Calibri"/>
                <a:sym typeface="Calibri"/>
              </a:rPr>
              <a:t>Data </a:t>
            </a:r>
            <a:r>
              <a:rPr lang="en-US" sz="1600" b="1" dirty="0">
                <a:solidFill>
                  <a:srgbClr val="FF0000"/>
                </a:solidFill>
                <a:latin typeface="Calibri"/>
                <a:ea typeface="Calibri"/>
                <a:cs typeface="Calibri"/>
                <a:sym typeface="Calibri"/>
              </a:rPr>
              <a:t>Collection:</a:t>
            </a:r>
          </a:p>
          <a:p>
            <a:pPr marL="0" marR="0" lvl="0" indent="0" algn="ctr" rtl="0">
              <a:lnSpc>
                <a:spcPct val="100000"/>
              </a:lnSpc>
              <a:spcBef>
                <a:spcPts val="0"/>
              </a:spcBef>
              <a:spcAft>
                <a:spcPts val="0"/>
              </a:spcAft>
              <a:buClr>
                <a:srgbClr val="FF0000"/>
              </a:buClr>
              <a:buSzPts val="1800"/>
              <a:buFont typeface="Calibri"/>
              <a:buNone/>
            </a:pPr>
            <a:r>
              <a:rPr lang="en-US" sz="1600" b="1" dirty="0">
                <a:solidFill>
                  <a:srgbClr val="FF0000"/>
                </a:solidFill>
                <a:latin typeface="Calibri"/>
                <a:ea typeface="Calibri"/>
                <a:cs typeface="Calibri"/>
                <a:sym typeface="Calibri"/>
              </a:rPr>
              <a:t>Web Scraping/Producer’s Data</a:t>
            </a:r>
          </a:p>
        </p:txBody>
      </p:sp>
      <p:sp>
        <p:nvSpPr>
          <p:cNvPr id="15" name="Google Shape;302;p4">
            <a:extLst>
              <a:ext uri="{FF2B5EF4-FFF2-40B4-BE49-F238E27FC236}">
                <a16:creationId xmlns:a16="http://schemas.microsoft.com/office/drawing/2014/main" id="{F8AAB2ED-528E-7C81-B737-214E2567FD80}"/>
              </a:ext>
            </a:extLst>
          </p:cNvPr>
          <p:cNvSpPr/>
          <p:nvPr/>
        </p:nvSpPr>
        <p:spPr>
          <a:xfrm rot="-5726630">
            <a:off x="3127655" y="2606155"/>
            <a:ext cx="2172468" cy="2194456"/>
          </a:xfrm>
          <a:custGeom>
            <a:avLst/>
            <a:gdLst/>
            <a:ahLst/>
            <a:cxnLst/>
            <a:rect l="l" t="t" r="r" b="b"/>
            <a:pathLst>
              <a:path w="2887257" h="2916478" extrusionOk="0">
                <a:moveTo>
                  <a:pt x="1409331" y="0"/>
                </a:moveTo>
                <a:lnTo>
                  <a:pt x="1401513" y="30407"/>
                </a:lnTo>
                <a:cubicBezTo>
                  <a:pt x="1383199" y="119905"/>
                  <a:pt x="1373581" y="212570"/>
                  <a:pt x="1373581" y="307482"/>
                </a:cubicBezTo>
                <a:cubicBezTo>
                  <a:pt x="1373581" y="1066776"/>
                  <a:pt x="1989111" y="1682306"/>
                  <a:pt x="2748405" y="1682306"/>
                </a:cubicBezTo>
                <a:lnTo>
                  <a:pt x="2887257" y="1675295"/>
                </a:lnTo>
                <a:lnTo>
                  <a:pt x="2878603" y="1735816"/>
                </a:lnTo>
                <a:cubicBezTo>
                  <a:pt x="2758506" y="2362614"/>
                  <a:pt x="2237835" y="2847092"/>
                  <a:pt x="1593290" y="2912549"/>
                </a:cubicBezTo>
                <a:lnTo>
                  <a:pt x="1515481" y="2916478"/>
                </a:lnTo>
                <a:lnTo>
                  <a:pt x="1522764" y="2888155"/>
                </a:lnTo>
                <a:cubicBezTo>
                  <a:pt x="1541077" y="2798657"/>
                  <a:pt x="1550695" y="2705992"/>
                  <a:pt x="1550695" y="2611080"/>
                </a:cubicBezTo>
                <a:cubicBezTo>
                  <a:pt x="1550695" y="1851786"/>
                  <a:pt x="935165" y="1236256"/>
                  <a:pt x="175871" y="1236256"/>
                </a:cubicBezTo>
                <a:cubicBezTo>
                  <a:pt x="128415" y="1236256"/>
                  <a:pt x="81521" y="1238661"/>
                  <a:pt x="35303" y="1243354"/>
                </a:cubicBezTo>
                <a:lnTo>
                  <a:pt x="0" y="1248742"/>
                </a:lnTo>
                <a:lnTo>
                  <a:pt x="12800" y="1164877"/>
                </a:lnTo>
                <a:cubicBezTo>
                  <a:pt x="140501" y="540815"/>
                  <a:pt x="666142" y="61708"/>
                  <a:pt x="1313021" y="4257"/>
                </a:cubicBezTo>
                <a:close/>
              </a:path>
            </a:pathLst>
          </a:custGeom>
          <a:solidFill>
            <a:srgbClr val="333E4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6" name="Google Shape;303;p4">
            <a:extLst>
              <a:ext uri="{FF2B5EF4-FFF2-40B4-BE49-F238E27FC236}">
                <a16:creationId xmlns:a16="http://schemas.microsoft.com/office/drawing/2014/main" id="{5487EAE9-21CA-290D-FDA5-9FA5C292403E}"/>
              </a:ext>
            </a:extLst>
          </p:cNvPr>
          <p:cNvSpPr/>
          <p:nvPr/>
        </p:nvSpPr>
        <p:spPr>
          <a:xfrm rot="10800000">
            <a:off x="2482209" y="5569174"/>
            <a:ext cx="1358476" cy="319528"/>
          </a:xfrm>
          <a:custGeom>
            <a:avLst/>
            <a:gdLst/>
            <a:ahLst/>
            <a:cxnLst/>
            <a:rect l="l" t="t" r="r" b="b"/>
            <a:pathLst>
              <a:path w="1476277" h="347235" extrusionOk="0">
                <a:moveTo>
                  <a:pt x="207861" y="0"/>
                </a:moveTo>
                <a:lnTo>
                  <a:pt x="1268416" y="0"/>
                </a:lnTo>
                <a:lnTo>
                  <a:pt x="1476277" y="347235"/>
                </a:lnTo>
                <a:lnTo>
                  <a:pt x="1245797" y="347235"/>
                </a:lnTo>
                <a:lnTo>
                  <a:pt x="1275368" y="251974"/>
                </a:lnTo>
                <a:cubicBezTo>
                  <a:pt x="1282673" y="216276"/>
                  <a:pt x="1286509" y="179315"/>
                  <a:pt x="1286509" y="141458"/>
                </a:cubicBezTo>
                <a:cubicBezTo>
                  <a:pt x="1286509" y="103602"/>
                  <a:pt x="1282673" y="66640"/>
                  <a:pt x="1275368" y="30943"/>
                </a:cubicBezTo>
                <a:lnTo>
                  <a:pt x="1268606" y="4642"/>
                </a:lnTo>
                <a:lnTo>
                  <a:pt x="207673" y="4642"/>
                </a:lnTo>
                <a:lnTo>
                  <a:pt x="200910" y="30943"/>
                </a:lnTo>
                <a:cubicBezTo>
                  <a:pt x="193605" y="66640"/>
                  <a:pt x="189769" y="103602"/>
                  <a:pt x="189769" y="141458"/>
                </a:cubicBezTo>
                <a:cubicBezTo>
                  <a:pt x="189769" y="179315"/>
                  <a:pt x="193605" y="216276"/>
                  <a:pt x="200910" y="251974"/>
                </a:cubicBezTo>
                <a:lnTo>
                  <a:pt x="230481" y="347235"/>
                </a:lnTo>
                <a:lnTo>
                  <a:pt x="0" y="347235"/>
                </a:lnTo>
                <a:lnTo>
                  <a:pt x="207861" y="0"/>
                </a:lnTo>
                <a:close/>
              </a:path>
            </a:pathLst>
          </a:custGeom>
          <a:solidFill>
            <a:srgbClr val="CF900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7" name="Google Shape;304;p4">
            <a:extLst>
              <a:ext uri="{FF2B5EF4-FFF2-40B4-BE49-F238E27FC236}">
                <a16:creationId xmlns:a16="http://schemas.microsoft.com/office/drawing/2014/main" id="{1B4B10C8-30A4-4AA6-1D41-B290C29D50DF}"/>
              </a:ext>
            </a:extLst>
          </p:cNvPr>
          <p:cNvSpPr/>
          <p:nvPr/>
        </p:nvSpPr>
        <p:spPr>
          <a:xfrm>
            <a:off x="2170666" y="3821010"/>
            <a:ext cx="2015744" cy="2015744"/>
          </a:xfrm>
          <a:prstGeom prst="ellipse">
            <a:avLst/>
          </a:prstGeom>
          <a:solidFill>
            <a:schemeClr val="lt1"/>
          </a:solidFill>
          <a:ln>
            <a:noFill/>
          </a:ln>
          <a:effectLst>
            <a:outerShdw blurRad="393700" dist="38100" dir="2700000" sx="107000" sy="107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 name="Google Shape;305;p4">
            <a:extLst>
              <a:ext uri="{FF2B5EF4-FFF2-40B4-BE49-F238E27FC236}">
                <a16:creationId xmlns:a16="http://schemas.microsoft.com/office/drawing/2014/main" id="{E7DC622A-72C1-7166-325F-3071EC8D15D7}"/>
              </a:ext>
            </a:extLst>
          </p:cNvPr>
          <p:cNvSpPr/>
          <p:nvPr/>
        </p:nvSpPr>
        <p:spPr>
          <a:xfrm rot="10800000" flipH="1">
            <a:off x="2656835" y="5296719"/>
            <a:ext cx="1009222" cy="630510"/>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solidFill>
            <a:schemeClr val="accent1">
              <a:lumMod val="75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400"/>
              <a:buFont typeface="Calibri"/>
              <a:buNone/>
            </a:pPr>
            <a:endParaRPr sz="4400" b="1" i="0" u="none" strike="noStrike" cap="none">
              <a:solidFill>
                <a:srgbClr val="FFFFFF"/>
              </a:solidFill>
              <a:latin typeface="Calibri"/>
              <a:ea typeface="Calibri"/>
              <a:cs typeface="Calibri"/>
              <a:sym typeface="Calibri"/>
            </a:endParaRPr>
          </a:p>
        </p:txBody>
      </p:sp>
      <p:sp>
        <p:nvSpPr>
          <p:cNvPr id="20" name="Google Shape;306;p4">
            <a:extLst>
              <a:ext uri="{FF2B5EF4-FFF2-40B4-BE49-F238E27FC236}">
                <a16:creationId xmlns:a16="http://schemas.microsoft.com/office/drawing/2014/main" id="{1099E729-8C6F-0C2F-1861-EF635C7E726B}"/>
              </a:ext>
            </a:extLst>
          </p:cNvPr>
          <p:cNvSpPr txBox="1"/>
          <p:nvPr/>
        </p:nvSpPr>
        <p:spPr>
          <a:xfrm>
            <a:off x="2289288" y="4307035"/>
            <a:ext cx="1816416" cy="83095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9D710"/>
              </a:buClr>
              <a:buSzPts val="1800"/>
              <a:buFont typeface="Calibri"/>
              <a:buNone/>
            </a:pPr>
            <a:r>
              <a:rPr lang="en-US" sz="1600" b="1" dirty="0">
                <a:solidFill>
                  <a:schemeClr val="accent5">
                    <a:lumMod val="75000"/>
                  </a:schemeClr>
                </a:solidFill>
                <a:latin typeface="Calibri"/>
                <a:cs typeface="Calibri"/>
                <a:sym typeface="Calibri"/>
              </a:rPr>
              <a:t>Data Exploration:</a:t>
            </a:r>
          </a:p>
          <a:p>
            <a:pPr marL="0" marR="0" lvl="0" indent="0" algn="ctr" rtl="0">
              <a:lnSpc>
                <a:spcPct val="100000"/>
              </a:lnSpc>
              <a:spcBef>
                <a:spcPts val="0"/>
              </a:spcBef>
              <a:spcAft>
                <a:spcPts val="0"/>
              </a:spcAft>
              <a:buClr>
                <a:srgbClr val="F9D710"/>
              </a:buClr>
              <a:buSzPts val="1800"/>
              <a:buFont typeface="Calibri"/>
              <a:buNone/>
            </a:pPr>
            <a:r>
              <a:rPr lang="en-US" sz="1600" b="1" dirty="0">
                <a:solidFill>
                  <a:schemeClr val="accent5">
                    <a:lumMod val="75000"/>
                  </a:schemeClr>
                </a:solidFill>
                <a:latin typeface="Calibri"/>
                <a:cs typeface="Calibri"/>
                <a:sym typeface="Calibri"/>
              </a:rPr>
              <a:t>Google Trends Vs Price</a:t>
            </a:r>
            <a:endParaRPr sz="1600" dirty="0">
              <a:solidFill>
                <a:schemeClr val="accent5">
                  <a:lumMod val="75000"/>
                </a:schemeClr>
              </a:solidFill>
            </a:endParaRPr>
          </a:p>
        </p:txBody>
      </p:sp>
      <p:sp>
        <p:nvSpPr>
          <p:cNvPr id="22" name="Google Shape;308;p4">
            <a:extLst>
              <a:ext uri="{FF2B5EF4-FFF2-40B4-BE49-F238E27FC236}">
                <a16:creationId xmlns:a16="http://schemas.microsoft.com/office/drawing/2014/main" id="{46B4956E-261C-FEF5-1E8D-2EB9348D079C}"/>
              </a:ext>
            </a:extLst>
          </p:cNvPr>
          <p:cNvSpPr/>
          <p:nvPr/>
        </p:nvSpPr>
        <p:spPr>
          <a:xfrm>
            <a:off x="4590407" y="1469481"/>
            <a:ext cx="1358476" cy="319528"/>
          </a:xfrm>
          <a:custGeom>
            <a:avLst/>
            <a:gdLst/>
            <a:ahLst/>
            <a:cxnLst/>
            <a:rect l="l" t="t" r="r" b="b"/>
            <a:pathLst>
              <a:path w="1476277" h="347235" extrusionOk="0">
                <a:moveTo>
                  <a:pt x="207861" y="0"/>
                </a:moveTo>
                <a:lnTo>
                  <a:pt x="1268416" y="0"/>
                </a:lnTo>
                <a:lnTo>
                  <a:pt x="1476277" y="347235"/>
                </a:lnTo>
                <a:lnTo>
                  <a:pt x="1245797" y="347235"/>
                </a:lnTo>
                <a:lnTo>
                  <a:pt x="1275368" y="251974"/>
                </a:lnTo>
                <a:cubicBezTo>
                  <a:pt x="1282673" y="216276"/>
                  <a:pt x="1286509" y="179315"/>
                  <a:pt x="1286509" y="141458"/>
                </a:cubicBezTo>
                <a:cubicBezTo>
                  <a:pt x="1286509" y="103602"/>
                  <a:pt x="1282673" y="66640"/>
                  <a:pt x="1275368" y="30943"/>
                </a:cubicBezTo>
                <a:lnTo>
                  <a:pt x="1268606" y="4642"/>
                </a:lnTo>
                <a:lnTo>
                  <a:pt x="207673" y="4642"/>
                </a:lnTo>
                <a:lnTo>
                  <a:pt x="200910" y="30943"/>
                </a:lnTo>
                <a:cubicBezTo>
                  <a:pt x="193605" y="66640"/>
                  <a:pt x="189769" y="103602"/>
                  <a:pt x="189769" y="141458"/>
                </a:cubicBezTo>
                <a:cubicBezTo>
                  <a:pt x="189769" y="179315"/>
                  <a:pt x="193605" y="216276"/>
                  <a:pt x="200910" y="251974"/>
                </a:cubicBezTo>
                <a:lnTo>
                  <a:pt x="230481" y="347235"/>
                </a:lnTo>
                <a:lnTo>
                  <a:pt x="0" y="347235"/>
                </a:lnTo>
                <a:lnTo>
                  <a:pt x="207861" y="0"/>
                </a:lnTo>
                <a:close/>
              </a:path>
            </a:pathLst>
          </a:custGeom>
          <a:solidFill>
            <a:srgbClr val="1CB62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3" name="Google Shape;309;p4">
            <a:extLst>
              <a:ext uri="{FF2B5EF4-FFF2-40B4-BE49-F238E27FC236}">
                <a16:creationId xmlns:a16="http://schemas.microsoft.com/office/drawing/2014/main" id="{66B046DA-CD63-5ADC-7875-A91D26E21B13}"/>
              </a:ext>
            </a:extLst>
          </p:cNvPr>
          <p:cNvSpPr/>
          <p:nvPr/>
        </p:nvSpPr>
        <p:spPr>
          <a:xfrm>
            <a:off x="4260085" y="1540453"/>
            <a:ext cx="2015744" cy="2015744"/>
          </a:xfrm>
          <a:prstGeom prst="ellipse">
            <a:avLst/>
          </a:prstGeom>
          <a:solidFill>
            <a:schemeClr val="lt1"/>
          </a:solidFill>
          <a:ln>
            <a:noFill/>
          </a:ln>
          <a:effectLst>
            <a:outerShdw blurRad="393700" dist="38100" dir="2700000" sx="107000" sy="107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4" name="Google Shape;310;p4">
            <a:extLst>
              <a:ext uri="{FF2B5EF4-FFF2-40B4-BE49-F238E27FC236}">
                <a16:creationId xmlns:a16="http://schemas.microsoft.com/office/drawing/2014/main" id="{0DAB4085-CC74-C824-0C93-50DB029DC692}"/>
              </a:ext>
            </a:extLst>
          </p:cNvPr>
          <p:cNvSpPr/>
          <p:nvPr/>
        </p:nvSpPr>
        <p:spPr>
          <a:xfrm>
            <a:off x="4765034" y="1474961"/>
            <a:ext cx="1009222" cy="630510"/>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96F11"/>
              </a:gs>
              <a:gs pos="50000">
                <a:srgbClr val="0DA118"/>
              </a:gs>
              <a:gs pos="100000">
                <a:srgbClr val="10C11E"/>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US" sz="4400" b="1" i="0" u="none" strike="noStrike" cap="none">
                <a:solidFill>
                  <a:srgbClr val="FFFFFF"/>
                </a:solidFill>
                <a:latin typeface="Calibri"/>
                <a:ea typeface="Calibri"/>
                <a:cs typeface="Calibri"/>
                <a:sym typeface="Calibri"/>
              </a:rPr>
              <a:t>03</a:t>
            </a:r>
            <a:endParaRPr/>
          </a:p>
        </p:txBody>
      </p:sp>
      <p:sp>
        <p:nvSpPr>
          <p:cNvPr id="25" name="Google Shape;311;p4">
            <a:extLst>
              <a:ext uri="{FF2B5EF4-FFF2-40B4-BE49-F238E27FC236}">
                <a16:creationId xmlns:a16="http://schemas.microsoft.com/office/drawing/2014/main" id="{83F8C768-64D6-CA1E-3676-5A7D60A9402D}"/>
              </a:ext>
            </a:extLst>
          </p:cNvPr>
          <p:cNvSpPr txBox="1"/>
          <p:nvPr/>
        </p:nvSpPr>
        <p:spPr>
          <a:xfrm>
            <a:off x="4411749" y="2082404"/>
            <a:ext cx="1724271" cy="107717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1CB628"/>
              </a:buClr>
              <a:buSzPts val="1800"/>
              <a:buFont typeface="Calibri"/>
              <a:buNone/>
            </a:pPr>
            <a:r>
              <a:rPr lang="en-US" sz="1600" b="1" dirty="0">
                <a:solidFill>
                  <a:srgbClr val="1CB628"/>
                </a:solidFill>
                <a:latin typeface="Calibri"/>
                <a:cs typeface="Calibri"/>
                <a:sym typeface="Calibri"/>
              </a:rPr>
              <a:t>Finalizing the Top Commodities + Variety + Unit</a:t>
            </a:r>
          </a:p>
          <a:p>
            <a:pPr marL="0" marR="0" lvl="0" indent="0" algn="ctr" rtl="0">
              <a:lnSpc>
                <a:spcPct val="100000"/>
              </a:lnSpc>
              <a:spcBef>
                <a:spcPts val="0"/>
              </a:spcBef>
              <a:spcAft>
                <a:spcPts val="0"/>
              </a:spcAft>
              <a:buClr>
                <a:srgbClr val="1CB628"/>
              </a:buClr>
              <a:buSzPts val="1800"/>
              <a:buFont typeface="Calibri"/>
              <a:buNone/>
            </a:pPr>
            <a:endParaRPr sz="1600" dirty="0"/>
          </a:p>
        </p:txBody>
      </p:sp>
      <p:sp>
        <p:nvSpPr>
          <p:cNvPr id="29" name="Google Shape;313;p4">
            <a:extLst>
              <a:ext uri="{FF2B5EF4-FFF2-40B4-BE49-F238E27FC236}">
                <a16:creationId xmlns:a16="http://schemas.microsoft.com/office/drawing/2014/main" id="{46BAD24F-CBF8-5A51-6624-DE8FBE31B55A}"/>
              </a:ext>
            </a:extLst>
          </p:cNvPr>
          <p:cNvSpPr/>
          <p:nvPr/>
        </p:nvSpPr>
        <p:spPr>
          <a:xfrm rot="10800000" flipH="1">
            <a:off x="6592727" y="5502206"/>
            <a:ext cx="1009222" cy="630510"/>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056452"/>
              </a:gs>
              <a:gs pos="50000">
                <a:srgbClr val="099077"/>
              </a:gs>
              <a:gs pos="100000">
                <a:srgbClr val="0BAD8F"/>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400"/>
              <a:buFont typeface="Calibri"/>
              <a:buNone/>
            </a:pPr>
            <a:endParaRPr sz="4400" b="1" i="0" u="none" strike="noStrike" cap="none">
              <a:solidFill>
                <a:srgbClr val="FFFFFF"/>
              </a:solidFill>
              <a:latin typeface="Calibri"/>
              <a:ea typeface="Calibri"/>
              <a:cs typeface="Calibri"/>
              <a:sym typeface="Calibri"/>
            </a:endParaRPr>
          </a:p>
        </p:txBody>
      </p:sp>
      <p:sp>
        <p:nvSpPr>
          <p:cNvPr id="31" name="Google Shape;314;p4">
            <a:extLst>
              <a:ext uri="{FF2B5EF4-FFF2-40B4-BE49-F238E27FC236}">
                <a16:creationId xmlns:a16="http://schemas.microsoft.com/office/drawing/2014/main" id="{FB065AE7-5078-953B-15B1-502A7BED32E9}"/>
              </a:ext>
            </a:extLst>
          </p:cNvPr>
          <p:cNvSpPr txBox="1"/>
          <p:nvPr/>
        </p:nvSpPr>
        <p:spPr>
          <a:xfrm>
            <a:off x="5975423" y="4301721"/>
            <a:ext cx="2151416" cy="107717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16A389"/>
              </a:buClr>
              <a:buSzPts val="1800"/>
              <a:buFont typeface="Calibri"/>
              <a:buNone/>
            </a:pPr>
            <a:r>
              <a:rPr lang="en-US" sz="1600" b="1" i="0" u="none" strike="noStrike" cap="none" dirty="0">
                <a:solidFill>
                  <a:srgbClr val="16A389"/>
                </a:solidFill>
                <a:latin typeface="Calibri"/>
                <a:ea typeface="Calibri"/>
                <a:cs typeface="Calibri"/>
                <a:sym typeface="Calibri"/>
              </a:rPr>
              <a:t>Comparison:</a:t>
            </a:r>
          </a:p>
          <a:p>
            <a:pPr marL="0" marR="0" lvl="0" indent="0" algn="ctr" rtl="0">
              <a:lnSpc>
                <a:spcPct val="100000"/>
              </a:lnSpc>
              <a:spcBef>
                <a:spcPts val="0"/>
              </a:spcBef>
              <a:spcAft>
                <a:spcPts val="0"/>
              </a:spcAft>
              <a:buClr>
                <a:srgbClr val="16A389"/>
              </a:buClr>
              <a:buSzPts val="1800"/>
              <a:buFont typeface="Calibri"/>
              <a:buNone/>
            </a:pPr>
            <a:r>
              <a:rPr lang="en-US" sz="1600" b="1" dirty="0">
                <a:solidFill>
                  <a:srgbClr val="16A389"/>
                </a:solidFill>
                <a:latin typeface="Calibri"/>
                <a:cs typeface="Calibri"/>
                <a:sym typeface="Calibri"/>
              </a:rPr>
              <a:t>USDA Vs  local/Grocery/Food hubs price</a:t>
            </a:r>
            <a:endParaRPr sz="1200" dirty="0"/>
          </a:p>
        </p:txBody>
      </p:sp>
      <p:sp>
        <p:nvSpPr>
          <p:cNvPr id="55" name="Google Shape;316;p4">
            <a:extLst>
              <a:ext uri="{FF2B5EF4-FFF2-40B4-BE49-F238E27FC236}">
                <a16:creationId xmlns:a16="http://schemas.microsoft.com/office/drawing/2014/main" id="{375B4845-C0A0-0AA4-C65E-72B8487D34F2}"/>
              </a:ext>
            </a:extLst>
          </p:cNvPr>
          <p:cNvSpPr txBox="1"/>
          <p:nvPr/>
        </p:nvSpPr>
        <p:spPr>
          <a:xfrm>
            <a:off x="2753742" y="5228993"/>
            <a:ext cx="811753"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4400"/>
              <a:buFont typeface="Calibri"/>
              <a:buNone/>
            </a:pPr>
            <a:r>
              <a:rPr lang="en-US" sz="4400" b="1" i="0" u="none" strike="noStrike" cap="none" dirty="0">
                <a:solidFill>
                  <a:srgbClr val="FFFFFF"/>
                </a:solidFill>
                <a:latin typeface="Calibri"/>
                <a:ea typeface="Calibri"/>
                <a:cs typeface="Calibri"/>
                <a:sym typeface="Calibri"/>
              </a:rPr>
              <a:t>02</a:t>
            </a:r>
            <a:endParaRPr dirty="0"/>
          </a:p>
        </p:txBody>
      </p:sp>
      <p:sp>
        <p:nvSpPr>
          <p:cNvPr id="56" name="Google Shape;317;p4">
            <a:extLst>
              <a:ext uri="{FF2B5EF4-FFF2-40B4-BE49-F238E27FC236}">
                <a16:creationId xmlns:a16="http://schemas.microsoft.com/office/drawing/2014/main" id="{CA0A323A-FB67-0A9A-5F5D-E06A797B5534}"/>
              </a:ext>
            </a:extLst>
          </p:cNvPr>
          <p:cNvSpPr txBox="1"/>
          <p:nvPr/>
        </p:nvSpPr>
        <p:spPr>
          <a:xfrm>
            <a:off x="6695156" y="5481583"/>
            <a:ext cx="794489"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4400"/>
              <a:buFont typeface="Calibri"/>
              <a:buNone/>
            </a:pPr>
            <a:r>
              <a:rPr lang="en-US" sz="4400" b="1" i="0" u="none" strike="noStrike" cap="none">
                <a:solidFill>
                  <a:srgbClr val="FFFFFF"/>
                </a:solidFill>
                <a:latin typeface="Calibri"/>
                <a:ea typeface="Calibri"/>
                <a:cs typeface="Calibri"/>
                <a:sym typeface="Calibri"/>
              </a:rPr>
              <a:t>04</a:t>
            </a:r>
            <a:endParaRPr/>
          </a:p>
        </p:txBody>
      </p:sp>
      <p:sp>
        <p:nvSpPr>
          <p:cNvPr id="57" name="Google Shape;318;p4">
            <a:extLst>
              <a:ext uri="{FF2B5EF4-FFF2-40B4-BE49-F238E27FC236}">
                <a16:creationId xmlns:a16="http://schemas.microsoft.com/office/drawing/2014/main" id="{2208BC13-F9C1-0735-064F-71AA9D3D80EF}"/>
              </a:ext>
            </a:extLst>
          </p:cNvPr>
          <p:cNvSpPr/>
          <p:nvPr/>
        </p:nvSpPr>
        <p:spPr>
          <a:xfrm>
            <a:off x="8518354" y="1680238"/>
            <a:ext cx="1358476" cy="319528"/>
          </a:xfrm>
          <a:custGeom>
            <a:avLst/>
            <a:gdLst/>
            <a:ahLst/>
            <a:cxnLst/>
            <a:rect l="l" t="t" r="r" b="b"/>
            <a:pathLst>
              <a:path w="1476277" h="347235" extrusionOk="0">
                <a:moveTo>
                  <a:pt x="207861" y="0"/>
                </a:moveTo>
                <a:lnTo>
                  <a:pt x="1268416" y="0"/>
                </a:lnTo>
                <a:lnTo>
                  <a:pt x="1476277" y="347235"/>
                </a:lnTo>
                <a:lnTo>
                  <a:pt x="1245797" y="347235"/>
                </a:lnTo>
                <a:lnTo>
                  <a:pt x="1275368" y="251974"/>
                </a:lnTo>
                <a:cubicBezTo>
                  <a:pt x="1282673" y="216276"/>
                  <a:pt x="1286509" y="179315"/>
                  <a:pt x="1286509" y="141458"/>
                </a:cubicBezTo>
                <a:cubicBezTo>
                  <a:pt x="1286509" y="103602"/>
                  <a:pt x="1282673" y="66640"/>
                  <a:pt x="1275368" y="30943"/>
                </a:cubicBezTo>
                <a:lnTo>
                  <a:pt x="1268606" y="4642"/>
                </a:lnTo>
                <a:lnTo>
                  <a:pt x="207673" y="4642"/>
                </a:lnTo>
                <a:lnTo>
                  <a:pt x="200910" y="30943"/>
                </a:lnTo>
                <a:cubicBezTo>
                  <a:pt x="193605" y="66640"/>
                  <a:pt x="189769" y="103602"/>
                  <a:pt x="189769" y="141458"/>
                </a:cubicBezTo>
                <a:cubicBezTo>
                  <a:pt x="189769" y="179315"/>
                  <a:pt x="193605" y="216276"/>
                  <a:pt x="200910" y="251974"/>
                </a:cubicBezTo>
                <a:lnTo>
                  <a:pt x="230481" y="347235"/>
                </a:lnTo>
                <a:lnTo>
                  <a:pt x="0" y="347235"/>
                </a:lnTo>
                <a:lnTo>
                  <a:pt x="207861" y="0"/>
                </a:lnTo>
                <a:close/>
              </a:path>
            </a:pathLst>
          </a:custGeom>
          <a:solidFill>
            <a:srgbClr val="C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319;p4">
            <a:extLst>
              <a:ext uri="{FF2B5EF4-FFF2-40B4-BE49-F238E27FC236}">
                <a16:creationId xmlns:a16="http://schemas.microsoft.com/office/drawing/2014/main" id="{5741DE50-6AE5-B4AA-8263-3E30EF21ADD0}"/>
              </a:ext>
            </a:extLst>
          </p:cNvPr>
          <p:cNvSpPr/>
          <p:nvPr/>
        </p:nvSpPr>
        <p:spPr>
          <a:xfrm>
            <a:off x="8188032" y="1751210"/>
            <a:ext cx="2015744" cy="2015744"/>
          </a:xfrm>
          <a:prstGeom prst="ellipse">
            <a:avLst/>
          </a:prstGeom>
          <a:solidFill>
            <a:schemeClr val="lt1"/>
          </a:solidFill>
          <a:ln>
            <a:noFill/>
          </a:ln>
          <a:effectLst>
            <a:outerShdw blurRad="393700" dist="38100" dir="2700000" sx="107000" sy="107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59" name="Google Shape;320;p4">
            <a:extLst>
              <a:ext uri="{FF2B5EF4-FFF2-40B4-BE49-F238E27FC236}">
                <a16:creationId xmlns:a16="http://schemas.microsoft.com/office/drawing/2014/main" id="{814A0807-3BC4-4960-F0BF-58D75A1290CD}"/>
              </a:ext>
            </a:extLst>
          </p:cNvPr>
          <p:cNvSpPr/>
          <p:nvPr/>
        </p:nvSpPr>
        <p:spPr>
          <a:xfrm>
            <a:off x="8692981" y="1685718"/>
            <a:ext cx="1009222" cy="630510"/>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b="1" i="0" u="none" strike="noStrike" cap="none" dirty="0">
                <a:solidFill>
                  <a:srgbClr val="FFFFFF"/>
                </a:solidFill>
                <a:latin typeface="Calibri"/>
                <a:ea typeface="Calibri"/>
                <a:cs typeface="Calibri"/>
                <a:sym typeface="Calibri"/>
              </a:rPr>
              <a:t>05</a:t>
            </a:r>
            <a:endParaRPr dirty="0"/>
          </a:p>
        </p:txBody>
      </p:sp>
      <p:sp>
        <p:nvSpPr>
          <p:cNvPr id="60" name="Google Shape;321;p4">
            <a:extLst>
              <a:ext uri="{FF2B5EF4-FFF2-40B4-BE49-F238E27FC236}">
                <a16:creationId xmlns:a16="http://schemas.microsoft.com/office/drawing/2014/main" id="{715AD95A-50AD-928F-4DA7-E409532493A9}"/>
              </a:ext>
            </a:extLst>
          </p:cNvPr>
          <p:cNvSpPr txBox="1"/>
          <p:nvPr/>
        </p:nvSpPr>
        <p:spPr>
          <a:xfrm>
            <a:off x="8141836" y="2431197"/>
            <a:ext cx="2172160" cy="830956"/>
          </a:xfrm>
          <a:prstGeom prst="rect">
            <a:avLst/>
          </a:prstGeom>
          <a:noFill/>
          <a:ln>
            <a:noFill/>
          </a:ln>
        </p:spPr>
        <p:txBody>
          <a:bodyPr spcFirstLastPara="1" wrap="square" lIns="91425" tIns="45700" rIns="91425" bIns="45700" anchor="t" anchorCtr="0">
            <a:spAutoFit/>
          </a:bodyPr>
          <a:lstStyle/>
          <a:p>
            <a:pPr algn="ctr">
              <a:buClr>
                <a:srgbClr val="FF0000"/>
              </a:buClr>
              <a:buSzPts val="1800"/>
            </a:pPr>
            <a:r>
              <a:rPr lang="en-US" sz="1600" b="1" dirty="0">
                <a:solidFill>
                  <a:srgbClr val="FF0000"/>
                </a:solidFill>
                <a:latin typeface="Calibri"/>
                <a:cs typeface="Calibri"/>
                <a:sym typeface="Calibri"/>
              </a:rPr>
              <a:t>Data Automation:</a:t>
            </a:r>
          </a:p>
          <a:p>
            <a:pPr algn="ctr">
              <a:buClr>
                <a:srgbClr val="FF0000"/>
              </a:buClr>
              <a:buSzPts val="1800"/>
            </a:pPr>
            <a:r>
              <a:rPr lang="en-US" sz="1600" b="1" dirty="0">
                <a:solidFill>
                  <a:srgbClr val="FF0000"/>
                </a:solidFill>
                <a:latin typeface="Calibri"/>
                <a:cs typeface="Calibri"/>
                <a:sym typeface="Calibri"/>
              </a:rPr>
              <a:t>Web Scraping Scheduler</a:t>
            </a:r>
            <a:endParaRPr sz="1600" b="1" dirty="0">
              <a:solidFill>
                <a:srgbClr val="FF0000"/>
              </a:solidFill>
              <a:latin typeface="Calibri"/>
              <a:cs typeface="Calibri"/>
            </a:endParaRPr>
          </a:p>
        </p:txBody>
      </p:sp>
      <p:sp>
        <p:nvSpPr>
          <p:cNvPr id="62" name="Google Shape;323;p4">
            <a:extLst>
              <a:ext uri="{FF2B5EF4-FFF2-40B4-BE49-F238E27FC236}">
                <a16:creationId xmlns:a16="http://schemas.microsoft.com/office/drawing/2014/main" id="{82E0F160-D84F-4FD6-60E2-C415DBE2C86C}"/>
              </a:ext>
            </a:extLst>
          </p:cNvPr>
          <p:cNvSpPr/>
          <p:nvPr/>
        </p:nvSpPr>
        <p:spPr>
          <a:xfrm rot="10800000">
            <a:off x="10281534" y="6034712"/>
            <a:ext cx="1358476" cy="319528"/>
          </a:xfrm>
          <a:custGeom>
            <a:avLst/>
            <a:gdLst/>
            <a:ahLst/>
            <a:cxnLst/>
            <a:rect l="l" t="t" r="r" b="b"/>
            <a:pathLst>
              <a:path w="1476277" h="347235" extrusionOk="0">
                <a:moveTo>
                  <a:pt x="207861" y="0"/>
                </a:moveTo>
                <a:lnTo>
                  <a:pt x="1268416" y="0"/>
                </a:lnTo>
                <a:lnTo>
                  <a:pt x="1476277" y="347235"/>
                </a:lnTo>
                <a:lnTo>
                  <a:pt x="1245797" y="347235"/>
                </a:lnTo>
                <a:lnTo>
                  <a:pt x="1275368" y="251974"/>
                </a:lnTo>
                <a:cubicBezTo>
                  <a:pt x="1282673" y="216276"/>
                  <a:pt x="1286509" y="179315"/>
                  <a:pt x="1286509" y="141458"/>
                </a:cubicBezTo>
                <a:cubicBezTo>
                  <a:pt x="1286509" y="103602"/>
                  <a:pt x="1282673" y="66640"/>
                  <a:pt x="1275368" y="30943"/>
                </a:cubicBezTo>
                <a:lnTo>
                  <a:pt x="1268606" y="4642"/>
                </a:lnTo>
                <a:lnTo>
                  <a:pt x="207673" y="4642"/>
                </a:lnTo>
                <a:lnTo>
                  <a:pt x="200910" y="30943"/>
                </a:lnTo>
                <a:cubicBezTo>
                  <a:pt x="193605" y="66640"/>
                  <a:pt x="189769" y="103602"/>
                  <a:pt x="189769" y="141458"/>
                </a:cubicBezTo>
                <a:cubicBezTo>
                  <a:pt x="189769" y="179315"/>
                  <a:pt x="193605" y="216276"/>
                  <a:pt x="200910" y="251974"/>
                </a:cubicBezTo>
                <a:lnTo>
                  <a:pt x="230481" y="347235"/>
                </a:lnTo>
                <a:lnTo>
                  <a:pt x="0" y="347235"/>
                </a:lnTo>
                <a:lnTo>
                  <a:pt x="207861" y="0"/>
                </a:lnTo>
                <a:close/>
              </a:path>
            </a:pathLst>
          </a:custGeom>
          <a:solidFill>
            <a:srgbClr val="CF900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63" name="Google Shape;324;p4">
            <a:extLst>
              <a:ext uri="{FF2B5EF4-FFF2-40B4-BE49-F238E27FC236}">
                <a16:creationId xmlns:a16="http://schemas.microsoft.com/office/drawing/2014/main" id="{3EA7119D-85E8-623E-4885-42DE25DE84BF}"/>
              </a:ext>
            </a:extLst>
          </p:cNvPr>
          <p:cNvSpPr/>
          <p:nvPr/>
        </p:nvSpPr>
        <p:spPr>
          <a:xfrm>
            <a:off x="9969992" y="4286624"/>
            <a:ext cx="2015744" cy="2015744"/>
          </a:xfrm>
          <a:prstGeom prst="ellipse">
            <a:avLst/>
          </a:prstGeom>
          <a:solidFill>
            <a:schemeClr val="lt1"/>
          </a:solidFill>
          <a:ln>
            <a:noFill/>
          </a:ln>
          <a:effectLst>
            <a:outerShdw blurRad="393700" dist="38100" dir="2700000" sx="107000" sy="107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65" name="Google Shape;325;p4">
            <a:extLst>
              <a:ext uri="{FF2B5EF4-FFF2-40B4-BE49-F238E27FC236}">
                <a16:creationId xmlns:a16="http://schemas.microsoft.com/office/drawing/2014/main" id="{F7284E6A-7FE2-A9EC-38F6-3F948CAEAC64}"/>
              </a:ext>
            </a:extLst>
          </p:cNvPr>
          <p:cNvSpPr/>
          <p:nvPr/>
        </p:nvSpPr>
        <p:spPr>
          <a:xfrm rot="10800000" flipH="1">
            <a:off x="10456160" y="5735097"/>
            <a:ext cx="1009222" cy="630510"/>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solidFill>
            <a:schemeClr val="accent1">
              <a:lumMod val="75000"/>
            </a:schemeClr>
          </a:solidFill>
          <a:ln>
            <a:noFill/>
          </a:ln>
        </p:spPr>
        <p:txBody>
          <a:bodyPr spcFirstLastPara="1" wrap="square" lIns="91425" tIns="45700" rIns="91425" bIns="45700" anchor="ctr" anchorCtr="0">
            <a:noAutofit/>
          </a:bodyPr>
          <a:lstStyle/>
          <a:p>
            <a:pPr algn="ctr">
              <a:buClr>
                <a:schemeClr val="lt1"/>
              </a:buClr>
              <a:buSzPts val="4400"/>
            </a:pPr>
            <a:endParaRPr sz="4400" b="1">
              <a:solidFill>
                <a:srgbClr val="FFFFFF"/>
              </a:solidFill>
              <a:latin typeface="Calibri"/>
              <a:cs typeface="Calibri"/>
              <a:sym typeface="Calibri"/>
            </a:endParaRPr>
          </a:p>
        </p:txBody>
      </p:sp>
      <p:sp>
        <p:nvSpPr>
          <p:cNvPr id="67" name="Google Shape;326;p4">
            <a:extLst>
              <a:ext uri="{FF2B5EF4-FFF2-40B4-BE49-F238E27FC236}">
                <a16:creationId xmlns:a16="http://schemas.microsoft.com/office/drawing/2014/main" id="{349AD1B7-0480-A1AA-F071-8F74705635C1}"/>
              </a:ext>
            </a:extLst>
          </p:cNvPr>
          <p:cNvSpPr txBox="1"/>
          <p:nvPr/>
        </p:nvSpPr>
        <p:spPr>
          <a:xfrm>
            <a:off x="9954393" y="4646552"/>
            <a:ext cx="2015744" cy="107717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9D710"/>
              </a:buClr>
              <a:buSzPts val="1800"/>
              <a:buFont typeface="Calibri"/>
              <a:buNone/>
            </a:pPr>
            <a:r>
              <a:rPr lang="en-US" sz="1600" b="1" dirty="0">
                <a:solidFill>
                  <a:schemeClr val="accent5">
                    <a:lumMod val="75000"/>
                  </a:schemeClr>
                </a:solidFill>
                <a:latin typeface="Calibri"/>
                <a:cs typeface="Calibri"/>
                <a:sym typeface="Calibri"/>
              </a:rPr>
              <a:t>Forecasting Prices using Weather/Economy indicators</a:t>
            </a:r>
            <a:endParaRPr sz="1600" b="1" dirty="0">
              <a:solidFill>
                <a:schemeClr val="accent5">
                  <a:lumMod val="75000"/>
                </a:schemeClr>
              </a:solidFill>
              <a:latin typeface="Calibri"/>
              <a:cs typeface="Calibri"/>
            </a:endParaRPr>
          </a:p>
        </p:txBody>
      </p:sp>
      <p:sp>
        <p:nvSpPr>
          <p:cNvPr id="71" name="Google Shape;328;p4">
            <a:extLst>
              <a:ext uri="{FF2B5EF4-FFF2-40B4-BE49-F238E27FC236}">
                <a16:creationId xmlns:a16="http://schemas.microsoft.com/office/drawing/2014/main" id="{09039043-F94E-CB02-3F9E-051F401390DB}"/>
              </a:ext>
            </a:extLst>
          </p:cNvPr>
          <p:cNvSpPr txBox="1"/>
          <p:nvPr/>
        </p:nvSpPr>
        <p:spPr>
          <a:xfrm>
            <a:off x="10553067" y="5693796"/>
            <a:ext cx="811753"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4400"/>
              <a:buFont typeface="Calibri"/>
              <a:buNone/>
            </a:pPr>
            <a:r>
              <a:rPr lang="en-US" sz="4400" b="1" i="0" u="none" strike="noStrike" cap="none">
                <a:solidFill>
                  <a:srgbClr val="FFFFFF"/>
                </a:solidFill>
                <a:latin typeface="Calibri"/>
                <a:ea typeface="Calibri"/>
                <a:cs typeface="Calibri"/>
                <a:sym typeface="Calibri"/>
              </a:rPr>
              <a:t>06</a:t>
            </a:r>
            <a:endParaRPr/>
          </a:p>
        </p:txBody>
      </p:sp>
      <p:sp>
        <p:nvSpPr>
          <p:cNvPr id="14" name="Google Shape;89;p1">
            <a:extLst>
              <a:ext uri="{FF2B5EF4-FFF2-40B4-BE49-F238E27FC236}">
                <a16:creationId xmlns:a16="http://schemas.microsoft.com/office/drawing/2014/main" id="{B66F7420-F78E-4956-E8D7-789194E9C8B9}"/>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 name="Slide Number Placeholder 2">
            <a:extLst>
              <a:ext uri="{FF2B5EF4-FFF2-40B4-BE49-F238E27FC236}">
                <a16:creationId xmlns:a16="http://schemas.microsoft.com/office/drawing/2014/main" id="{4FE956BA-B3E8-D305-70C1-0BBB11269808}"/>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4</a:t>
            </a:fld>
            <a:endParaRPr lang="en-US" dirty="0">
              <a:solidFill>
                <a:schemeClr val="bg1"/>
              </a:solidFill>
            </a:endParaRPr>
          </a:p>
        </p:txBody>
      </p:sp>
      <p:sp>
        <p:nvSpPr>
          <p:cNvPr id="27" name="Footer Placeholder 9">
            <a:extLst>
              <a:ext uri="{FF2B5EF4-FFF2-40B4-BE49-F238E27FC236}">
                <a16:creationId xmlns:a16="http://schemas.microsoft.com/office/drawing/2014/main" id="{FBCC7068-8608-66B7-AA64-BB0ACB33D268}"/>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Tree>
    <p:extLst>
      <p:ext uri="{BB962C8B-B14F-4D97-AF65-F5344CB8AC3E}">
        <p14:creationId xmlns:p14="http://schemas.microsoft.com/office/powerpoint/2010/main" val="520362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3" name="Google Shape;338;p5">
            <a:extLst>
              <a:ext uri="{FF2B5EF4-FFF2-40B4-BE49-F238E27FC236}">
                <a16:creationId xmlns:a16="http://schemas.microsoft.com/office/drawing/2014/main" id="{B12B6EE2-0542-80AE-2F9E-172080CE5653}"/>
              </a:ext>
            </a:extLst>
          </p:cNvPr>
          <p:cNvSpPr/>
          <p:nvPr/>
        </p:nvSpPr>
        <p:spPr>
          <a:xfrm>
            <a:off x="-6594" y="8364"/>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800"/>
              <a:buFont typeface="Calibri"/>
              <a:buNone/>
            </a:pPr>
            <a:r>
              <a:rPr lang="en-US" sz="2800" b="1" i="0" u="none" strike="noStrike" cap="none" dirty="0">
                <a:solidFill>
                  <a:srgbClr val="FFFFFF"/>
                </a:solidFill>
                <a:latin typeface="Calibri"/>
                <a:ea typeface="Calibri"/>
                <a:cs typeface="Calibri"/>
                <a:sym typeface="Calibri"/>
              </a:rPr>
              <a:t>01</a:t>
            </a:r>
            <a:endParaRPr dirty="0"/>
          </a:p>
        </p:txBody>
      </p:sp>
      <p:sp>
        <p:nvSpPr>
          <p:cNvPr id="5" name="Google Shape;339;p5">
            <a:extLst>
              <a:ext uri="{FF2B5EF4-FFF2-40B4-BE49-F238E27FC236}">
                <a16:creationId xmlns:a16="http://schemas.microsoft.com/office/drawing/2014/main" id="{D591E76F-DAE9-1E6F-B330-57A4254D6DD1}"/>
              </a:ext>
            </a:extLst>
          </p:cNvPr>
          <p:cNvSpPr txBox="1"/>
          <p:nvPr/>
        </p:nvSpPr>
        <p:spPr>
          <a:xfrm>
            <a:off x="-247967" y="48649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1400"/>
              <a:buFont typeface="Calibri"/>
              <a:buNone/>
            </a:pPr>
            <a:r>
              <a:rPr lang="en-US" b="1" dirty="0">
                <a:solidFill>
                  <a:srgbClr val="FF0000"/>
                </a:solidFill>
                <a:latin typeface="Calibri"/>
                <a:cs typeface="Calibri"/>
                <a:sym typeface="Calibri"/>
              </a:rPr>
              <a:t>Data Collection</a:t>
            </a:r>
            <a:endParaRPr dirty="0"/>
          </a:p>
        </p:txBody>
      </p:sp>
      <p:sp>
        <p:nvSpPr>
          <p:cNvPr id="7" name="TextBox 6">
            <a:extLst>
              <a:ext uri="{FF2B5EF4-FFF2-40B4-BE49-F238E27FC236}">
                <a16:creationId xmlns:a16="http://schemas.microsoft.com/office/drawing/2014/main" id="{A77CF943-9964-8F4F-136D-8953AB23A9B4}"/>
              </a:ext>
            </a:extLst>
          </p:cNvPr>
          <p:cNvSpPr txBox="1"/>
          <p:nvPr/>
        </p:nvSpPr>
        <p:spPr>
          <a:xfrm>
            <a:off x="423212" y="926230"/>
            <a:ext cx="3461109" cy="1384995"/>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cs typeface="Calibri"/>
              </a:rPr>
              <a:t>Step 1</a:t>
            </a:r>
            <a:endParaRPr lang="en-US" dirty="0"/>
          </a:p>
          <a:p>
            <a:endParaRPr lang="en-US" sz="1200" dirty="0">
              <a:latin typeface="Calibri"/>
              <a:cs typeface="Calibri"/>
            </a:endParaRPr>
          </a:p>
          <a:p>
            <a:r>
              <a:rPr lang="en-US" sz="1200" dirty="0">
                <a:latin typeface="Calibri"/>
                <a:cs typeface="Calibri"/>
              </a:rPr>
              <a:t>Web scraping is the process of gathering information from the Internet.</a:t>
            </a:r>
            <a:endParaRPr lang="en-US" dirty="0"/>
          </a:p>
          <a:p>
            <a:r>
              <a:rPr lang="en-US" sz="1200" dirty="0">
                <a:latin typeface="Calibri"/>
                <a:cs typeface="Calibri"/>
              </a:rPr>
              <a:t>Some web scraping libraries that can be used:</a:t>
            </a:r>
            <a:endParaRPr lang="en-US" sz="1200">
              <a:latin typeface="Calibri"/>
              <a:cs typeface="Calibri"/>
            </a:endParaRPr>
          </a:p>
          <a:p>
            <a:pPr marL="171450" lvl="1" indent="-171450">
              <a:buChar char="•"/>
            </a:pPr>
            <a:r>
              <a:rPr lang="en-US" sz="1200" dirty="0" err="1">
                <a:latin typeface="Calibri"/>
                <a:cs typeface="Calibri"/>
              </a:rPr>
              <a:t>BeautifulSoup</a:t>
            </a:r>
            <a:r>
              <a:rPr lang="en-US" sz="1200" dirty="0">
                <a:latin typeface="Calibri"/>
                <a:cs typeface="Calibri"/>
              </a:rPr>
              <a:t> (We used this library)</a:t>
            </a:r>
          </a:p>
          <a:p>
            <a:pPr marL="171450" lvl="1" indent="-171450">
              <a:buChar char="•"/>
            </a:pPr>
            <a:r>
              <a:rPr lang="en-US" sz="1200" dirty="0">
                <a:latin typeface="Calibri"/>
                <a:cs typeface="Calibri"/>
              </a:rPr>
              <a:t>Selenium </a:t>
            </a:r>
          </a:p>
        </p:txBody>
      </p:sp>
      <p:sp>
        <p:nvSpPr>
          <p:cNvPr id="10" name="Rectangle 9">
            <a:extLst>
              <a:ext uri="{FF2B5EF4-FFF2-40B4-BE49-F238E27FC236}">
                <a16:creationId xmlns:a16="http://schemas.microsoft.com/office/drawing/2014/main" id="{E4AAC135-52D9-24BA-FD3A-FF4442460C67}"/>
              </a:ext>
            </a:extLst>
          </p:cNvPr>
          <p:cNvSpPr/>
          <p:nvPr/>
        </p:nvSpPr>
        <p:spPr>
          <a:xfrm>
            <a:off x="3579658" y="337831"/>
            <a:ext cx="4222652"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libri" panose="020F0502020204030204" pitchFamily="34" charset="0"/>
                <a:cs typeface="Calibri" panose="020F0502020204030204" pitchFamily="34" charset="0"/>
              </a:rPr>
              <a:t>Web Scraping</a:t>
            </a:r>
          </a:p>
        </p:txBody>
      </p:sp>
      <p:sp>
        <p:nvSpPr>
          <p:cNvPr id="6" name="Google Shape;89;p1">
            <a:extLst>
              <a:ext uri="{FF2B5EF4-FFF2-40B4-BE49-F238E27FC236}">
                <a16:creationId xmlns:a16="http://schemas.microsoft.com/office/drawing/2014/main" id="{7EB933A0-94FD-A8E4-E676-4FBDFF161EF8}"/>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 name="Slide Number Placeholder 2">
            <a:extLst>
              <a:ext uri="{FF2B5EF4-FFF2-40B4-BE49-F238E27FC236}">
                <a16:creationId xmlns:a16="http://schemas.microsoft.com/office/drawing/2014/main" id="{F9CD445B-430B-87B1-0230-2F06D8A64C16}"/>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5</a:t>
            </a:fld>
            <a:endParaRPr lang="en-US" dirty="0">
              <a:solidFill>
                <a:schemeClr val="bg1"/>
              </a:solidFill>
            </a:endParaRPr>
          </a:p>
        </p:txBody>
      </p:sp>
      <p:sp>
        <p:nvSpPr>
          <p:cNvPr id="12" name="Footer Placeholder 9">
            <a:extLst>
              <a:ext uri="{FF2B5EF4-FFF2-40B4-BE49-F238E27FC236}">
                <a16:creationId xmlns:a16="http://schemas.microsoft.com/office/drawing/2014/main" id="{6547EA09-7F56-FE4A-22C2-08A146C697FB}"/>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pic>
        <p:nvPicPr>
          <p:cNvPr id="4" name="Picture 7" descr="A picture containing shape&#10;&#10;Description automatically generated">
            <a:extLst>
              <a:ext uri="{FF2B5EF4-FFF2-40B4-BE49-F238E27FC236}">
                <a16:creationId xmlns:a16="http://schemas.microsoft.com/office/drawing/2014/main" id="{74656A94-BBBB-B995-318C-EB1B13AE7DCC}"/>
              </a:ext>
            </a:extLst>
          </p:cNvPr>
          <p:cNvPicPr>
            <a:picLocks noChangeAspect="1"/>
          </p:cNvPicPr>
          <p:nvPr/>
        </p:nvPicPr>
        <p:blipFill rotWithShape="1">
          <a:blip r:embed="rId3"/>
          <a:srcRect r="-27" b="22059"/>
          <a:stretch/>
        </p:blipFill>
        <p:spPr>
          <a:xfrm>
            <a:off x="4093408" y="926629"/>
            <a:ext cx="6399238" cy="697926"/>
          </a:xfrm>
          <a:prstGeom prst="rect">
            <a:avLst/>
          </a:prstGeom>
        </p:spPr>
      </p:pic>
      <p:sp>
        <p:nvSpPr>
          <p:cNvPr id="8" name="TextBox 1">
            <a:extLst>
              <a:ext uri="{FF2B5EF4-FFF2-40B4-BE49-F238E27FC236}">
                <a16:creationId xmlns:a16="http://schemas.microsoft.com/office/drawing/2014/main" id="{D85FB53F-6234-C882-56BE-7B41BD8AB8BD}"/>
              </a:ext>
            </a:extLst>
          </p:cNvPr>
          <p:cNvSpPr txBox="1"/>
          <p:nvPr/>
        </p:nvSpPr>
        <p:spPr>
          <a:xfrm>
            <a:off x="392142" y="2548277"/>
            <a:ext cx="3485252" cy="1200329"/>
          </a:xfrm>
          <a:prstGeom prst="rect">
            <a:avLst/>
          </a:prstGeom>
          <a:noFill/>
          <a:ln>
            <a:solidFill>
              <a:schemeClr val="tx1"/>
            </a:solidFill>
          </a:ln>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dirty="0">
                <a:latin typeface="Calibri"/>
                <a:cs typeface="Calibri"/>
              </a:rPr>
              <a:t>Step 2</a:t>
            </a:r>
            <a:endParaRPr lang="en-US" sz="1200" b="1" dirty="0">
              <a:latin typeface="Calibri"/>
              <a:cs typeface="Calibri"/>
            </a:endParaRPr>
          </a:p>
          <a:p>
            <a:endParaRPr lang="en-US" sz="1200" dirty="0">
              <a:latin typeface="Calibri"/>
              <a:cs typeface="Calibri"/>
            </a:endParaRPr>
          </a:p>
          <a:p>
            <a:r>
              <a:rPr lang="en-US" sz="1200">
                <a:latin typeface="Calibri"/>
                <a:cs typeface="Calibri"/>
              </a:rPr>
              <a:t>Explore website using Chrome Developer Tools</a:t>
            </a:r>
            <a:endParaRPr lang="en-US" sz="1200" dirty="0">
              <a:latin typeface="Calibri"/>
              <a:cs typeface="Calibri"/>
            </a:endParaRPr>
          </a:p>
          <a:p>
            <a:pPr marL="171450" indent="-171450">
              <a:buFont typeface="Arial,Sans-Serif"/>
              <a:buChar char="•"/>
            </a:pPr>
            <a:r>
              <a:rPr lang="en-US" sz="1200">
                <a:latin typeface="Calibri"/>
                <a:cs typeface="Calibri"/>
              </a:rPr>
              <a:t>Which web pages contain the data we want?</a:t>
            </a:r>
            <a:endParaRPr lang="en-US" sz="1200"/>
          </a:p>
          <a:p>
            <a:pPr marL="171450" indent="-171450">
              <a:buFont typeface="Arial,Sans-Serif"/>
              <a:buChar char="•"/>
            </a:pPr>
            <a:r>
              <a:rPr lang="en-US" sz="1200" dirty="0">
                <a:latin typeface="Calibri"/>
                <a:cs typeface="Calibri"/>
              </a:rPr>
              <a:t>What are the URLs of those pages?</a:t>
            </a:r>
          </a:p>
          <a:p>
            <a:pPr marL="171450" lvl="2" indent="-171450">
              <a:buChar char="•"/>
            </a:pPr>
            <a:r>
              <a:rPr lang="en-US" sz="1200">
                <a:latin typeface="Calibri"/>
                <a:cs typeface="Calibri"/>
              </a:rPr>
              <a:t>Example used</a:t>
            </a:r>
            <a:r>
              <a:rPr lang="en-US" sz="1200" dirty="0">
                <a:latin typeface="Calibri"/>
                <a:cs typeface="Calibri"/>
              </a:rPr>
              <a:t>: </a:t>
            </a:r>
            <a:r>
              <a:rPr lang="en-US" sz="1200" dirty="0">
                <a:latin typeface="Calibri"/>
                <a:cs typeface="Calibri"/>
                <a:hlinkClick r:id="rId4"/>
              </a:rPr>
              <a:t>https://shop.iowafood.coop/</a:t>
            </a:r>
            <a:endParaRPr lang="en-US" sz="1200" dirty="0">
              <a:latin typeface="Calibri"/>
              <a:cs typeface="Calibri"/>
            </a:endParaRPr>
          </a:p>
        </p:txBody>
      </p:sp>
      <p:pic>
        <p:nvPicPr>
          <p:cNvPr id="2" name="Picture 12" descr="Calendar&#10;&#10;Description automatically generated">
            <a:extLst>
              <a:ext uri="{FF2B5EF4-FFF2-40B4-BE49-F238E27FC236}">
                <a16:creationId xmlns:a16="http://schemas.microsoft.com/office/drawing/2014/main" id="{0C07933D-69DA-34EC-ACED-A3CC77E979F2}"/>
              </a:ext>
            </a:extLst>
          </p:cNvPr>
          <p:cNvPicPr>
            <a:picLocks noChangeAspect="1"/>
          </p:cNvPicPr>
          <p:nvPr/>
        </p:nvPicPr>
        <p:blipFill>
          <a:blip r:embed="rId5"/>
          <a:stretch>
            <a:fillRect/>
          </a:stretch>
        </p:blipFill>
        <p:spPr>
          <a:xfrm>
            <a:off x="3997842" y="2549586"/>
            <a:ext cx="4267200" cy="3477757"/>
          </a:xfrm>
          <a:prstGeom prst="rect">
            <a:avLst/>
          </a:prstGeom>
        </p:spPr>
      </p:pic>
      <p:pic>
        <p:nvPicPr>
          <p:cNvPr id="13" name="Picture 13" descr="A picture containing PowerPoint&#10;&#10;Description automatically generated">
            <a:extLst>
              <a:ext uri="{FF2B5EF4-FFF2-40B4-BE49-F238E27FC236}">
                <a16:creationId xmlns:a16="http://schemas.microsoft.com/office/drawing/2014/main" id="{DB7B201D-1345-16FE-2422-31D58560AB2C}"/>
              </a:ext>
            </a:extLst>
          </p:cNvPr>
          <p:cNvPicPr>
            <a:picLocks noChangeAspect="1"/>
          </p:cNvPicPr>
          <p:nvPr/>
        </p:nvPicPr>
        <p:blipFill>
          <a:blip r:embed="rId6"/>
          <a:stretch>
            <a:fillRect/>
          </a:stretch>
        </p:blipFill>
        <p:spPr>
          <a:xfrm>
            <a:off x="8410353" y="2551390"/>
            <a:ext cx="3682409" cy="3039988"/>
          </a:xfrm>
          <a:prstGeom prst="rect">
            <a:avLst/>
          </a:prstGeom>
        </p:spPr>
      </p:pic>
    </p:spTree>
    <p:extLst>
      <p:ext uri="{BB962C8B-B14F-4D97-AF65-F5344CB8AC3E}">
        <p14:creationId xmlns:p14="http://schemas.microsoft.com/office/powerpoint/2010/main" val="3845500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3" name="Google Shape;338;p5">
            <a:extLst>
              <a:ext uri="{FF2B5EF4-FFF2-40B4-BE49-F238E27FC236}">
                <a16:creationId xmlns:a16="http://schemas.microsoft.com/office/drawing/2014/main" id="{B12B6EE2-0542-80AE-2F9E-172080CE5653}"/>
              </a:ext>
            </a:extLst>
          </p:cNvPr>
          <p:cNvSpPr/>
          <p:nvPr/>
        </p:nvSpPr>
        <p:spPr>
          <a:xfrm>
            <a:off x="-6594" y="8364"/>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800"/>
              <a:buFont typeface="Calibri"/>
              <a:buNone/>
            </a:pPr>
            <a:r>
              <a:rPr lang="en-US" sz="2800" b="1" i="0" u="none" strike="noStrike" cap="none" dirty="0">
                <a:solidFill>
                  <a:srgbClr val="FFFFFF"/>
                </a:solidFill>
                <a:latin typeface="Calibri"/>
                <a:ea typeface="Calibri"/>
                <a:cs typeface="Calibri"/>
                <a:sym typeface="Calibri"/>
              </a:rPr>
              <a:t>01</a:t>
            </a:r>
            <a:endParaRPr dirty="0"/>
          </a:p>
        </p:txBody>
      </p:sp>
      <p:sp>
        <p:nvSpPr>
          <p:cNvPr id="5" name="Google Shape;339;p5">
            <a:extLst>
              <a:ext uri="{FF2B5EF4-FFF2-40B4-BE49-F238E27FC236}">
                <a16:creationId xmlns:a16="http://schemas.microsoft.com/office/drawing/2014/main" id="{D591E76F-DAE9-1E6F-B330-57A4254D6DD1}"/>
              </a:ext>
            </a:extLst>
          </p:cNvPr>
          <p:cNvSpPr txBox="1"/>
          <p:nvPr/>
        </p:nvSpPr>
        <p:spPr>
          <a:xfrm>
            <a:off x="-247967" y="48649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1400"/>
              <a:buFont typeface="Calibri"/>
              <a:buNone/>
            </a:pPr>
            <a:r>
              <a:rPr lang="en-US" b="1" dirty="0">
                <a:solidFill>
                  <a:srgbClr val="FF0000"/>
                </a:solidFill>
                <a:latin typeface="Calibri"/>
                <a:cs typeface="Calibri"/>
                <a:sym typeface="Calibri"/>
              </a:rPr>
              <a:t>Data Collection</a:t>
            </a:r>
            <a:endParaRPr dirty="0"/>
          </a:p>
        </p:txBody>
      </p:sp>
      <p:sp>
        <p:nvSpPr>
          <p:cNvPr id="16" name="TextBox 15">
            <a:extLst>
              <a:ext uri="{FF2B5EF4-FFF2-40B4-BE49-F238E27FC236}">
                <a16:creationId xmlns:a16="http://schemas.microsoft.com/office/drawing/2014/main" id="{3F9B65F6-4EAB-993F-55E8-A0901C6EE293}"/>
              </a:ext>
            </a:extLst>
          </p:cNvPr>
          <p:cNvSpPr txBox="1"/>
          <p:nvPr/>
        </p:nvSpPr>
        <p:spPr>
          <a:xfrm>
            <a:off x="420244" y="1476181"/>
            <a:ext cx="2743200" cy="3600986"/>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Calibri"/>
                <a:cs typeface="Calibri"/>
              </a:rPr>
              <a:t> </a:t>
            </a:r>
            <a:r>
              <a:rPr lang="en-US" sz="1200" dirty="0">
                <a:latin typeface="Calibri"/>
                <a:cs typeface="Calibri"/>
              </a:rPr>
              <a:t>Step </a:t>
            </a:r>
            <a:r>
              <a:rPr lang="en-US" sz="1200">
                <a:latin typeface="Calibri"/>
                <a:cs typeface="Calibri"/>
              </a:rPr>
              <a:t>3</a:t>
            </a:r>
            <a:endParaRPr lang="en-US" sz="1200" dirty="0">
              <a:latin typeface="Calibri"/>
              <a:cs typeface="Calibri"/>
            </a:endParaRPr>
          </a:p>
          <a:p>
            <a:endParaRPr lang="en-US" sz="1200" dirty="0">
              <a:latin typeface="Calibri"/>
              <a:cs typeface="Calibri"/>
            </a:endParaRPr>
          </a:p>
          <a:p>
            <a:r>
              <a:rPr lang="en-US" sz="1200" dirty="0">
                <a:latin typeface="Calibri"/>
                <a:cs typeface="Calibri"/>
              </a:rPr>
              <a:t>HTML is primarily a way to present content to users visually.</a:t>
            </a:r>
            <a:endParaRPr lang="en-US" dirty="0"/>
          </a:p>
          <a:p>
            <a:pPr marL="171450" indent="-171450">
              <a:buChar char="•"/>
            </a:pPr>
            <a:r>
              <a:rPr lang="en-US" sz="1200" dirty="0">
                <a:latin typeface="Calibri"/>
                <a:cs typeface="Calibri"/>
              </a:rPr>
              <a:t>Using developer view, look for element that contains the information we need. For example</a:t>
            </a:r>
            <a:r>
              <a:rPr lang="en-US" sz="1200">
                <a:latin typeface="Calibri"/>
                <a:cs typeface="Calibri"/>
              </a:rPr>
              <a:t> </a:t>
            </a:r>
            <a:r>
              <a:rPr lang="en-US" sz="1200" b="1" dirty="0">
                <a:latin typeface="Calibri"/>
                <a:cs typeface="Calibri"/>
              </a:rPr>
              <a:t>('div class =…')</a:t>
            </a:r>
          </a:p>
          <a:p>
            <a:pPr marL="171450" indent="-171450">
              <a:buChar char="•"/>
            </a:pPr>
            <a:r>
              <a:rPr lang="en-US" sz="1200">
                <a:latin typeface="Calibri"/>
                <a:cs typeface="Calibri"/>
              </a:rPr>
              <a:t>There are different types of HTTP requests. We’ll use one of the most common and simple method: </a:t>
            </a:r>
            <a:r>
              <a:rPr lang="en-US" sz="1200" b="1" dirty="0">
                <a:latin typeface="Calibri"/>
                <a:cs typeface="Calibri"/>
              </a:rPr>
              <a:t>the GET request</a:t>
            </a:r>
            <a:r>
              <a:rPr lang="en-US" sz="1200">
                <a:latin typeface="Calibri"/>
                <a:cs typeface="Calibri"/>
              </a:rPr>
              <a:t>.</a:t>
            </a:r>
            <a:endParaRPr lang="en-US" sz="1200" b="1" dirty="0">
              <a:latin typeface="Calibri"/>
              <a:cs typeface="Calibri"/>
            </a:endParaRPr>
          </a:p>
          <a:p>
            <a:pPr marL="171450" indent="-171450">
              <a:buChar char="•"/>
            </a:pPr>
            <a:r>
              <a:rPr lang="en-US" sz="1200">
                <a:latin typeface="Calibri"/>
                <a:cs typeface="Calibri"/>
              </a:rPr>
              <a:t>Use the requests package to send </a:t>
            </a:r>
            <a:r>
              <a:rPr lang="en-US" sz="1200" dirty="0">
                <a:latin typeface="Calibri"/>
                <a:cs typeface="Calibri"/>
              </a:rPr>
              <a:t>a GET request and assign the returned response object as response. </a:t>
            </a:r>
          </a:p>
          <a:p>
            <a:pPr marL="171450" indent="-171450">
              <a:buChar char="•"/>
            </a:pPr>
            <a:r>
              <a:rPr lang="en-US" sz="1200">
                <a:latin typeface="Calibri"/>
                <a:cs typeface="Calibri"/>
              </a:rPr>
              <a:t>A status code of 200 represents a successful request. Other codes show that the request has errors, which need more attention before proceeding further.</a:t>
            </a:r>
          </a:p>
        </p:txBody>
      </p:sp>
      <p:sp>
        <p:nvSpPr>
          <p:cNvPr id="18" name="Rectangle 17">
            <a:extLst>
              <a:ext uri="{FF2B5EF4-FFF2-40B4-BE49-F238E27FC236}">
                <a16:creationId xmlns:a16="http://schemas.microsoft.com/office/drawing/2014/main" id="{714CD33B-A080-6238-5D9C-FF80C7016BC4}"/>
              </a:ext>
            </a:extLst>
          </p:cNvPr>
          <p:cNvSpPr/>
          <p:nvPr/>
        </p:nvSpPr>
        <p:spPr>
          <a:xfrm>
            <a:off x="3579658" y="337831"/>
            <a:ext cx="4222652"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libri" panose="020F0502020204030204" pitchFamily="34" charset="0"/>
                <a:cs typeface="Calibri" panose="020F0502020204030204" pitchFamily="34" charset="0"/>
              </a:rPr>
              <a:t>Web Scraping</a:t>
            </a:r>
          </a:p>
        </p:txBody>
      </p:sp>
      <p:sp>
        <p:nvSpPr>
          <p:cNvPr id="4" name="Google Shape;89;p1">
            <a:extLst>
              <a:ext uri="{FF2B5EF4-FFF2-40B4-BE49-F238E27FC236}">
                <a16:creationId xmlns:a16="http://schemas.microsoft.com/office/drawing/2014/main" id="{E8DF1692-44BC-7D99-413B-FA7C07066CB5}"/>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 name="Slide Number Placeholder 2">
            <a:extLst>
              <a:ext uri="{FF2B5EF4-FFF2-40B4-BE49-F238E27FC236}">
                <a16:creationId xmlns:a16="http://schemas.microsoft.com/office/drawing/2014/main" id="{9A577BBD-3814-825A-6CF9-C0D2065FD999}"/>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6</a:t>
            </a:fld>
            <a:endParaRPr lang="en-US" dirty="0">
              <a:solidFill>
                <a:schemeClr val="bg1"/>
              </a:solidFill>
            </a:endParaRPr>
          </a:p>
        </p:txBody>
      </p:sp>
      <p:sp>
        <p:nvSpPr>
          <p:cNvPr id="10" name="Footer Placeholder 9">
            <a:extLst>
              <a:ext uri="{FF2B5EF4-FFF2-40B4-BE49-F238E27FC236}">
                <a16:creationId xmlns:a16="http://schemas.microsoft.com/office/drawing/2014/main" id="{4E597D8D-A53E-955D-B2C4-D596BA028498}"/>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pic>
        <p:nvPicPr>
          <p:cNvPr id="6" name="Picture 7" descr="Text&#10;&#10;Description automatically generated">
            <a:extLst>
              <a:ext uri="{FF2B5EF4-FFF2-40B4-BE49-F238E27FC236}">
                <a16:creationId xmlns:a16="http://schemas.microsoft.com/office/drawing/2014/main" id="{DF262916-CA8C-8A5E-3719-2CE1F156BBC6}"/>
              </a:ext>
            </a:extLst>
          </p:cNvPr>
          <p:cNvPicPr>
            <a:picLocks noChangeAspect="1"/>
          </p:cNvPicPr>
          <p:nvPr/>
        </p:nvPicPr>
        <p:blipFill>
          <a:blip r:embed="rId3"/>
          <a:stretch>
            <a:fillRect/>
          </a:stretch>
        </p:blipFill>
        <p:spPr>
          <a:xfrm>
            <a:off x="3696586" y="1475516"/>
            <a:ext cx="5303874" cy="2232339"/>
          </a:xfrm>
          <a:prstGeom prst="rect">
            <a:avLst/>
          </a:prstGeom>
        </p:spPr>
      </p:pic>
      <p:pic>
        <p:nvPicPr>
          <p:cNvPr id="2" name="Picture 7" descr="Text&#10;&#10;Description automatically generated">
            <a:extLst>
              <a:ext uri="{FF2B5EF4-FFF2-40B4-BE49-F238E27FC236}">
                <a16:creationId xmlns:a16="http://schemas.microsoft.com/office/drawing/2014/main" id="{ED3C2FBB-EDC9-1B0B-E5D7-84F4DB45893A}"/>
              </a:ext>
            </a:extLst>
          </p:cNvPr>
          <p:cNvPicPr>
            <a:picLocks noChangeAspect="1"/>
          </p:cNvPicPr>
          <p:nvPr/>
        </p:nvPicPr>
        <p:blipFill>
          <a:blip r:embed="rId4"/>
          <a:stretch>
            <a:fillRect/>
          </a:stretch>
        </p:blipFill>
        <p:spPr>
          <a:xfrm>
            <a:off x="3696586" y="3828950"/>
            <a:ext cx="7102548" cy="2655681"/>
          </a:xfrm>
          <a:prstGeom prst="rect">
            <a:avLst/>
          </a:prstGeom>
        </p:spPr>
      </p:pic>
    </p:spTree>
    <p:extLst>
      <p:ext uri="{BB962C8B-B14F-4D97-AF65-F5344CB8AC3E}">
        <p14:creationId xmlns:p14="http://schemas.microsoft.com/office/powerpoint/2010/main" val="1577723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3" name="Google Shape;338;p5">
            <a:extLst>
              <a:ext uri="{FF2B5EF4-FFF2-40B4-BE49-F238E27FC236}">
                <a16:creationId xmlns:a16="http://schemas.microsoft.com/office/drawing/2014/main" id="{B12B6EE2-0542-80AE-2F9E-172080CE5653}"/>
              </a:ext>
            </a:extLst>
          </p:cNvPr>
          <p:cNvSpPr/>
          <p:nvPr/>
        </p:nvSpPr>
        <p:spPr>
          <a:xfrm>
            <a:off x="-6594" y="8364"/>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800"/>
              <a:buFont typeface="Calibri"/>
              <a:buNone/>
            </a:pPr>
            <a:r>
              <a:rPr lang="en-US" sz="2800" b="1" i="0" u="none" strike="noStrike" cap="none" dirty="0">
                <a:solidFill>
                  <a:srgbClr val="FFFFFF"/>
                </a:solidFill>
                <a:latin typeface="Calibri"/>
                <a:ea typeface="Calibri"/>
                <a:cs typeface="Calibri"/>
                <a:sym typeface="Calibri"/>
              </a:rPr>
              <a:t>01</a:t>
            </a:r>
            <a:endParaRPr dirty="0"/>
          </a:p>
        </p:txBody>
      </p:sp>
      <p:sp>
        <p:nvSpPr>
          <p:cNvPr id="5" name="Google Shape;339;p5">
            <a:extLst>
              <a:ext uri="{FF2B5EF4-FFF2-40B4-BE49-F238E27FC236}">
                <a16:creationId xmlns:a16="http://schemas.microsoft.com/office/drawing/2014/main" id="{D591E76F-DAE9-1E6F-B330-57A4254D6DD1}"/>
              </a:ext>
            </a:extLst>
          </p:cNvPr>
          <p:cNvSpPr txBox="1"/>
          <p:nvPr/>
        </p:nvSpPr>
        <p:spPr>
          <a:xfrm>
            <a:off x="-247967" y="48649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1400"/>
              <a:buFont typeface="Calibri"/>
              <a:buNone/>
            </a:pPr>
            <a:r>
              <a:rPr lang="en-US" b="1" dirty="0">
                <a:solidFill>
                  <a:srgbClr val="FF0000"/>
                </a:solidFill>
                <a:latin typeface="Calibri"/>
                <a:cs typeface="Calibri"/>
                <a:sym typeface="Calibri"/>
              </a:rPr>
              <a:t>Data Collection</a:t>
            </a:r>
            <a:endParaRPr dirty="0"/>
          </a:p>
        </p:txBody>
      </p:sp>
      <p:sp>
        <p:nvSpPr>
          <p:cNvPr id="10" name="TextBox 9">
            <a:extLst>
              <a:ext uri="{FF2B5EF4-FFF2-40B4-BE49-F238E27FC236}">
                <a16:creationId xmlns:a16="http://schemas.microsoft.com/office/drawing/2014/main" id="{4EB0335B-4037-75BD-1AAD-93ABEAF96D8E}"/>
              </a:ext>
            </a:extLst>
          </p:cNvPr>
          <p:cNvSpPr txBox="1"/>
          <p:nvPr/>
        </p:nvSpPr>
        <p:spPr>
          <a:xfrm>
            <a:off x="420244" y="1521538"/>
            <a:ext cx="2743200" cy="2308324"/>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cs typeface="Calibri"/>
              </a:rPr>
              <a:t> Step 4</a:t>
            </a:r>
          </a:p>
          <a:p>
            <a:endParaRPr lang="en-US" sz="1200" dirty="0">
              <a:latin typeface="Calibri"/>
              <a:cs typeface="Calibri"/>
            </a:endParaRPr>
          </a:p>
          <a:p>
            <a:r>
              <a:rPr lang="en-US" sz="1200" dirty="0">
                <a:latin typeface="Calibri"/>
                <a:cs typeface="Calibri"/>
              </a:rPr>
              <a:t>Parse the HTML doc with </a:t>
            </a:r>
            <a:r>
              <a:rPr lang="en-US" sz="1200" dirty="0" err="1">
                <a:latin typeface="Calibri"/>
                <a:cs typeface="Calibri"/>
              </a:rPr>
              <a:t>BeautifulSoup</a:t>
            </a:r>
            <a:endParaRPr lang="en-US" sz="1200" dirty="0">
              <a:latin typeface="Calibri"/>
              <a:cs typeface="Calibri"/>
            </a:endParaRPr>
          </a:p>
          <a:p>
            <a:pPr marL="171450" indent="-171450">
              <a:buChar char="•"/>
            </a:pPr>
            <a:r>
              <a:rPr lang="en-US" sz="1200" dirty="0">
                <a:latin typeface="Calibri"/>
                <a:cs typeface="Calibri"/>
              </a:rPr>
              <a:t>Create a loop to search for the data we need using find()/</a:t>
            </a:r>
            <a:r>
              <a:rPr lang="en-US" sz="1200" dirty="0" err="1">
                <a:latin typeface="Calibri"/>
                <a:cs typeface="Calibri"/>
              </a:rPr>
              <a:t>find_all</a:t>
            </a:r>
            <a:r>
              <a:rPr lang="en-US" sz="1200" dirty="0">
                <a:latin typeface="Calibri"/>
                <a:cs typeface="Calibri"/>
              </a:rPr>
              <a:t>()</a:t>
            </a:r>
          </a:p>
          <a:p>
            <a:pPr marL="171450" indent="-171450">
              <a:buChar char="•"/>
            </a:pPr>
            <a:r>
              <a:rPr lang="en-US" sz="1200" dirty="0">
                <a:latin typeface="Calibri"/>
                <a:cs typeface="Calibri"/>
              </a:rPr>
              <a:t>Now that we have all the data it’s better to transform them into pandas data frames. While this step is optional, it’s more convenient for analysis in Python.</a:t>
            </a:r>
          </a:p>
          <a:p>
            <a:pPr marL="171450" indent="-171450">
              <a:buChar char="•"/>
            </a:pPr>
            <a:r>
              <a:rPr lang="en-US" sz="1200" dirty="0">
                <a:latin typeface="Calibri"/>
                <a:cs typeface="Calibri"/>
              </a:rPr>
              <a:t>Save the data frame to a csv file.</a:t>
            </a:r>
          </a:p>
          <a:p>
            <a:endParaRPr lang="en-US" sz="1200" dirty="0">
              <a:latin typeface="Calibri"/>
              <a:cs typeface="Calibri"/>
            </a:endParaRPr>
          </a:p>
        </p:txBody>
      </p:sp>
      <p:sp>
        <p:nvSpPr>
          <p:cNvPr id="12" name="Rectangle 11">
            <a:extLst>
              <a:ext uri="{FF2B5EF4-FFF2-40B4-BE49-F238E27FC236}">
                <a16:creationId xmlns:a16="http://schemas.microsoft.com/office/drawing/2014/main" id="{8DF74CEA-4DAC-D27E-7550-A312DD244C7D}"/>
              </a:ext>
            </a:extLst>
          </p:cNvPr>
          <p:cNvSpPr/>
          <p:nvPr/>
        </p:nvSpPr>
        <p:spPr>
          <a:xfrm>
            <a:off x="3579658" y="337831"/>
            <a:ext cx="4222652"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libri" panose="020F0502020204030204" pitchFamily="34" charset="0"/>
                <a:cs typeface="Calibri" panose="020F0502020204030204" pitchFamily="34" charset="0"/>
              </a:rPr>
              <a:t>Web Scraping</a:t>
            </a:r>
          </a:p>
        </p:txBody>
      </p:sp>
      <p:sp>
        <p:nvSpPr>
          <p:cNvPr id="4" name="Google Shape;89;p1">
            <a:extLst>
              <a:ext uri="{FF2B5EF4-FFF2-40B4-BE49-F238E27FC236}">
                <a16:creationId xmlns:a16="http://schemas.microsoft.com/office/drawing/2014/main" id="{2E876512-A65B-4258-D334-E67F6A80788B}"/>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 name="Slide Number Placeholder 2">
            <a:extLst>
              <a:ext uri="{FF2B5EF4-FFF2-40B4-BE49-F238E27FC236}">
                <a16:creationId xmlns:a16="http://schemas.microsoft.com/office/drawing/2014/main" id="{E4779A4A-89AB-6D61-E071-AA2F4DF1DB9D}"/>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7</a:t>
            </a:fld>
            <a:endParaRPr lang="en-US" dirty="0">
              <a:solidFill>
                <a:schemeClr val="bg1"/>
              </a:solidFill>
            </a:endParaRPr>
          </a:p>
        </p:txBody>
      </p:sp>
      <p:sp>
        <p:nvSpPr>
          <p:cNvPr id="11" name="Footer Placeholder 9">
            <a:extLst>
              <a:ext uri="{FF2B5EF4-FFF2-40B4-BE49-F238E27FC236}">
                <a16:creationId xmlns:a16="http://schemas.microsoft.com/office/drawing/2014/main" id="{EA3E257C-F515-5508-CC50-8B5396FE6DC3}"/>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pic>
        <p:nvPicPr>
          <p:cNvPr id="2" name="Picture 6" descr="Text&#10;&#10;Description automatically generated">
            <a:extLst>
              <a:ext uri="{FF2B5EF4-FFF2-40B4-BE49-F238E27FC236}">
                <a16:creationId xmlns:a16="http://schemas.microsoft.com/office/drawing/2014/main" id="{F3D19E69-A923-8B07-F8A5-57E57F18482C}"/>
              </a:ext>
            </a:extLst>
          </p:cNvPr>
          <p:cNvPicPr>
            <a:picLocks noChangeAspect="1"/>
          </p:cNvPicPr>
          <p:nvPr/>
        </p:nvPicPr>
        <p:blipFill>
          <a:blip r:embed="rId3"/>
          <a:stretch>
            <a:fillRect/>
          </a:stretch>
        </p:blipFill>
        <p:spPr>
          <a:xfrm>
            <a:off x="3554819" y="1522138"/>
            <a:ext cx="8537944" cy="4354213"/>
          </a:xfrm>
          <a:prstGeom prst="rect">
            <a:avLst/>
          </a:prstGeom>
        </p:spPr>
      </p:pic>
    </p:spTree>
    <p:extLst>
      <p:ext uri="{BB962C8B-B14F-4D97-AF65-F5344CB8AC3E}">
        <p14:creationId xmlns:p14="http://schemas.microsoft.com/office/powerpoint/2010/main" val="1296790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5"/>
        <p:cNvGrpSpPr/>
        <p:nvPr/>
      </p:nvGrpSpPr>
      <p:grpSpPr>
        <a:xfrm>
          <a:off x="0" y="0"/>
          <a:ext cx="0" cy="0"/>
          <a:chOff x="0" y="0"/>
          <a:chExt cx="0" cy="0"/>
        </a:xfrm>
      </p:grpSpPr>
      <p:sp>
        <p:nvSpPr>
          <p:cNvPr id="3" name="Google Shape;338;p5">
            <a:extLst>
              <a:ext uri="{FF2B5EF4-FFF2-40B4-BE49-F238E27FC236}">
                <a16:creationId xmlns:a16="http://schemas.microsoft.com/office/drawing/2014/main" id="{B12B6EE2-0542-80AE-2F9E-172080CE5653}"/>
              </a:ext>
            </a:extLst>
          </p:cNvPr>
          <p:cNvSpPr/>
          <p:nvPr/>
        </p:nvSpPr>
        <p:spPr>
          <a:xfrm>
            <a:off x="-6594" y="8364"/>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800"/>
              <a:buFont typeface="Calibri"/>
              <a:buNone/>
            </a:pPr>
            <a:r>
              <a:rPr lang="en-US" sz="2800" b="1" i="0" u="none" strike="noStrike" cap="none" dirty="0">
                <a:solidFill>
                  <a:srgbClr val="FFFFFF"/>
                </a:solidFill>
                <a:latin typeface="Calibri"/>
                <a:ea typeface="Calibri"/>
                <a:cs typeface="Calibri"/>
                <a:sym typeface="Calibri"/>
              </a:rPr>
              <a:t>01</a:t>
            </a:r>
            <a:endParaRPr dirty="0"/>
          </a:p>
        </p:txBody>
      </p:sp>
      <p:sp>
        <p:nvSpPr>
          <p:cNvPr id="5" name="Google Shape;339;p5">
            <a:extLst>
              <a:ext uri="{FF2B5EF4-FFF2-40B4-BE49-F238E27FC236}">
                <a16:creationId xmlns:a16="http://schemas.microsoft.com/office/drawing/2014/main" id="{D591E76F-DAE9-1E6F-B330-57A4254D6DD1}"/>
              </a:ext>
            </a:extLst>
          </p:cNvPr>
          <p:cNvSpPr txBox="1"/>
          <p:nvPr/>
        </p:nvSpPr>
        <p:spPr>
          <a:xfrm>
            <a:off x="-247967" y="48649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1400"/>
              <a:buFont typeface="Calibri"/>
              <a:buNone/>
            </a:pPr>
            <a:r>
              <a:rPr lang="en-US" b="1" dirty="0">
                <a:solidFill>
                  <a:srgbClr val="FF0000"/>
                </a:solidFill>
                <a:latin typeface="Calibri"/>
                <a:cs typeface="Calibri"/>
                <a:sym typeface="Calibri"/>
              </a:rPr>
              <a:t>Data Collection</a:t>
            </a:r>
            <a:endParaRPr dirty="0"/>
          </a:p>
        </p:txBody>
      </p:sp>
      <p:pic>
        <p:nvPicPr>
          <p:cNvPr id="7" name="Picture 11">
            <a:extLst>
              <a:ext uri="{FF2B5EF4-FFF2-40B4-BE49-F238E27FC236}">
                <a16:creationId xmlns:a16="http://schemas.microsoft.com/office/drawing/2014/main" id="{5F05BC71-9C86-E1A6-A879-C1B9F8AA59D6}"/>
              </a:ext>
            </a:extLst>
          </p:cNvPr>
          <p:cNvPicPr>
            <a:picLocks noChangeAspect="1"/>
          </p:cNvPicPr>
          <p:nvPr/>
        </p:nvPicPr>
        <p:blipFill>
          <a:blip r:embed="rId4"/>
          <a:stretch>
            <a:fillRect/>
          </a:stretch>
        </p:blipFill>
        <p:spPr>
          <a:xfrm>
            <a:off x="4183423" y="2069838"/>
            <a:ext cx="4279293" cy="3487188"/>
          </a:xfrm>
          <a:prstGeom prst="rect">
            <a:avLst/>
          </a:prstGeom>
        </p:spPr>
      </p:pic>
      <p:pic>
        <p:nvPicPr>
          <p:cNvPr id="11" name="Picture 6" descr="A picture containing person&#10;&#10;Description automatically generated">
            <a:extLst>
              <a:ext uri="{FF2B5EF4-FFF2-40B4-BE49-F238E27FC236}">
                <a16:creationId xmlns:a16="http://schemas.microsoft.com/office/drawing/2014/main" id="{7F132927-6097-9B24-6983-3A6DEB10B766}"/>
              </a:ext>
            </a:extLst>
          </p:cNvPr>
          <p:cNvPicPr>
            <a:picLocks noChangeAspect="1"/>
          </p:cNvPicPr>
          <p:nvPr/>
        </p:nvPicPr>
        <p:blipFill>
          <a:blip r:embed="rId5"/>
          <a:stretch>
            <a:fillRect/>
          </a:stretch>
        </p:blipFill>
        <p:spPr>
          <a:xfrm>
            <a:off x="13793" y="2069836"/>
            <a:ext cx="4169630" cy="3489372"/>
          </a:xfrm>
          <a:prstGeom prst="rect">
            <a:avLst/>
          </a:prstGeom>
        </p:spPr>
      </p:pic>
      <p:pic>
        <p:nvPicPr>
          <p:cNvPr id="13" name="Picture 12">
            <a:extLst>
              <a:ext uri="{FF2B5EF4-FFF2-40B4-BE49-F238E27FC236}">
                <a16:creationId xmlns:a16="http://schemas.microsoft.com/office/drawing/2014/main" id="{C20FB2C8-4043-B11B-71CA-DDC646109275}"/>
              </a:ext>
            </a:extLst>
          </p:cNvPr>
          <p:cNvPicPr>
            <a:picLocks noChangeAspect="1"/>
          </p:cNvPicPr>
          <p:nvPr/>
        </p:nvPicPr>
        <p:blipFill>
          <a:blip r:embed="rId6"/>
          <a:stretch>
            <a:fillRect/>
          </a:stretch>
        </p:blipFill>
        <p:spPr>
          <a:xfrm>
            <a:off x="8472200" y="2069836"/>
            <a:ext cx="3763443" cy="3535510"/>
          </a:xfrm>
          <a:prstGeom prst="rect">
            <a:avLst/>
          </a:prstGeom>
        </p:spPr>
      </p:pic>
      <p:sp>
        <p:nvSpPr>
          <p:cNvPr id="18" name="Rectangle 17">
            <a:extLst>
              <a:ext uri="{FF2B5EF4-FFF2-40B4-BE49-F238E27FC236}">
                <a16:creationId xmlns:a16="http://schemas.microsoft.com/office/drawing/2014/main" id="{04D8FB17-908A-CE30-47BE-BA48FB2099F8}"/>
              </a:ext>
            </a:extLst>
          </p:cNvPr>
          <p:cNvSpPr/>
          <p:nvPr/>
        </p:nvSpPr>
        <p:spPr>
          <a:xfrm>
            <a:off x="3600803" y="329600"/>
            <a:ext cx="4990394"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libri" panose="020F0502020204030204" pitchFamily="34" charset="0"/>
                <a:cs typeface="Calibri" panose="020F0502020204030204" pitchFamily="34" charset="0"/>
              </a:rPr>
              <a:t>Pictures from Ames Farmer’s market</a:t>
            </a:r>
          </a:p>
        </p:txBody>
      </p:sp>
      <p:sp>
        <p:nvSpPr>
          <p:cNvPr id="4" name="Google Shape;89;p1">
            <a:extLst>
              <a:ext uri="{FF2B5EF4-FFF2-40B4-BE49-F238E27FC236}">
                <a16:creationId xmlns:a16="http://schemas.microsoft.com/office/drawing/2014/main" id="{ECD3D592-9A2E-0E87-D2F1-DF1E412AEEE8}"/>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 name="Footer Placeholder 9">
            <a:extLst>
              <a:ext uri="{FF2B5EF4-FFF2-40B4-BE49-F238E27FC236}">
                <a16:creationId xmlns:a16="http://schemas.microsoft.com/office/drawing/2014/main" id="{6B3FA656-6BA1-8370-FA3A-78136B725960}"/>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8" name="Slide Number Placeholder 2">
            <a:extLst>
              <a:ext uri="{FF2B5EF4-FFF2-40B4-BE49-F238E27FC236}">
                <a16:creationId xmlns:a16="http://schemas.microsoft.com/office/drawing/2014/main" id="{27B5A0C6-147E-B9C8-FDA2-5B010247FD07}"/>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8</a:t>
            </a:fld>
            <a:endParaRPr lang="en-US" dirty="0">
              <a:solidFill>
                <a:schemeClr val="bg1"/>
              </a:solidFill>
            </a:endParaRPr>
          </a:p>
        </p:txBody>
      </p:sp>
      <p:sp>
        <p:nvSpPr>
          <p:cNvPr id="6" name="TextBox 5">
            <a:extLst>
              <a:ext uri="{FF2B5EF4-FFF2-40B4-BE49-F238E27FC236}">
                <a16:creationId xmlns:a16="http://schemas.microsoft.com/office/drawing/2014/main" id="{C4AC147B-2594-1700-412F-9390295973C2}"/>
              </a:ext>
            </a:extLst>
          </p:cNvPr>
          <p:cNvSpPr txBox="1"/>
          <p:nvPr/>
        </p:nvSpPr>
        <p:spPr>
          <a:xfrm>
            <a:off x="3435479" y="906261"/>
            <a:ext cx="6201580"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L="285750" indent="-285750" algn="just">
              <a:buChar char="•"/>
              <a:defRPr>
                <a:latin typeface="Calibri"/>
                <a:cs typeface="Calibri"/>
              </a:defRPr>
            </a:lvl1pPr>
          </a:lstStyle>
          <a:p>
            <a:r>
              <a:rPr lang="en-US" dirty="0"/>
              <a:t>Physically attended Farmer's Market to collect local food prices</a:t>
            </a:r>
          </a:p>
          <a:p>
            <a:r>
              <a:rPr lang="en-US" dirty="0"/>
              <a:t>Conversations with farmers further confirmed why this research is necessary</a:t>
            </a:r>
          </a:p>
        </p:txBody>
      </p:sp>
    </p:spTree>
    <p:extLst>
      <p:ext uri="{BB962C8B-B14F-4D97-AF65-F5344CB8AC3E}">
        <p14:creationId xmlns:p14="http://schemas.microsoft.com/office/powerpoint/2010/main" val="20476836"/>
      </p:ext>
    </p:extLst>
  </p:cSld>
  <p:clrMapOvr>
    <a:overrideClrMapping bg1="lt1" tx1="dk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3" name="Google Shape;338;p5">
            <a:extLst>
              <a:ext uri="{FF2B5EF4-FFF2-40B4-BE49-F238E27FC236}">
                <a16:creationId xmlns:a16="http://schemas.microsoft.com/office/drawing/2014/main" id="{B12B6EE2-0542-80AE-2F9E-172080CE5653}"/>
              </a:ext>
            </a:extLst>
          </p:cNvPr>
          <p:cNvSpPr/>
          <p:nvPr/>
        </p:nvSpPr>
        <p:spPr>
          <a:xfrm>
            <a:off x="-6594" y="8364"/>
            <a:ext cx="853676" cy="509972"/>
          </a:xfrm>
          <a:custGeom>
            <a:avLst/>
            <a:gdLst/>
            <a:ahLst/>
            <a:cxnLst/>
            <a:rect l="l" t="t" r="r" b="b"/>
            <a:pathLst>
              <a:path w="1096740" h="685186" extrusionOk="0">
                <a:moveTo>
                  <a:pt x="17904" y="0"/>
                </a:moveTo>
                <a:lnTo>
                  <a:pt x="1078837" y="0"/>
                </a:lnTo>
                <a:lnTo>
                  <a:pt x="1085599" y="26301"/>
                </a:lnTo>
                <a:cubicBezTo>
                  <a:pt x="1092904" y="61998"/>
                  <a:pt x="1096740" y="98960"/>
                  <a:pt x="1096740" y="136816"/>
                </a:cubicBezTo>
                <a:cubicBezTo>
                  <a:pt x="1096740" y="174673"/>
                  <a:pt x="1092904" y="211634"/>
                  <a:pt x="1085599" y="247332"/>
                </a:cubicBezTo>
                <a:lnTo>
                  <a:pt x="1056028" y="342593"/>
                </a:lnTo>
                <a:lnTo>
                  <a:pt x="1053646" y="350267"/>
                </a:lnTo>
                <a:cubicBezTo>
                  <a:pt x="970400" y="547085"/>
                  <a:pt x="775513" y="685186"/>
                  <a:pt x="548370" y="685186"/>
                </a:cubicBezTo>
                <a:cubicBezTo>
                  <a:pt x="321228" y="685186"/>
                  <a:pt x="126341" y="547085"/>
                  <a:pt x="43094" y="350267"/>
                </a:cubicBezTo>
                <a:lnTo>
                  <a:pt x="40712" y="342593"/>
                </a:lnTo>
                <a:lnTo>
                  <a:pt x="11141" y="247332"/>
                </a:lnTo>
                <a:cubicBezTo>
                  <a:pt x="3836" y="211634"/>
                  <a:pt x="0" y="174673"/>
                  <a:pt x="0" y="136816"/>
                </a:cubicBezTo>
                <a:cubicBezTo>
                  <a:pt x="0" y="98960"/>
                  <a:pt x="3836" y="61998"/>
                  <a:pt x="11141" y="26301"/>
                </a:cubicBezTo>
                <a:close/>
              </a:path>
            </a:pathLst>
          </a:custGeom>
          <a:gradFill>
            <a:gsLst>
              <a:gs pos="0">
                <a:srgbClr val="9A1213"/>
              </a:gs>
              <a:gs pos="50000">
                <a:srgbClr val="E01B1C"/>
              </a:gs>
              <a:gs pos="100000">
                <a:srgbClr val="FF2022"/>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800"/>
              <a:buFont typeface="Calibri"/>
              <a:buNone/>
            </a:pPr>
            <a:r>
              <a:rPr lang="en-US" sz="2800" b="1" i="0" u="none" strike="noStrike" cap="none" dirty="0">
                <a:solidFill>
                  <a:srgbClr val="FFFFFF"/>
                </a:solidFill>
                <a:latin typeface="Calibri"/>
                <a:ea typeface="Calibri"/>
                <a:cs typeface="Calibri"/>
                <a:sym typeface="Calibri"/>
              </a:rPr>
              <a:t>01</a:t>
            </a:r>
            <a:endParaRPr dirty="0"/>
          </a:p>
        </p:txBody>
      </p:sp>
      <p:sp>
        <p:nvSpPr>
          <p:cNvPr id="5" name="Google Shape;339;p5">
            <a:extLst>
              <a:ext uri="{FF2B5EF4-FFF2-40B4-BE49-F238E27FC236}">
                <a16:creationId xmlns:a16="http://schemas.microsoft.com/office/drawing/2014/main" id="{D591E76F-DAE9-1E6F-B330-57A4254D6DD1}"/>
              </a:ext>
            </a:extLst>
          </p:cNvPr>
          <p:cNvSpPr txBox="1"/>
          <p:nvPr/>
        </p:nvSpPr>
        <p:spPr>
          <a:xfrm>
            <a:off x="-247967" y="486493"/>
            <a:ext cx="164203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0000"/>
              </a:buClr>
              <a:buSzPts val="1400"/>
              <a:buFont typeface="Calibri"/>
              <a:buNone/>
            </a:pPr>
            <a:r>
              <a:rPr lang="en-US" b="1" dirty="0">
                <a:solidFill>
                  <a:srgbClr val="FF0000"/>
                </a:solidFill>
                <a:latin typeface="Calibri"/>
                <a:cs typeface="Calibri"/>
                <a:sym typeface="Calibri"/>
              </a:rPr>
              <a:t>Data Collection</a:t>
            </a:r>
            <a:endParaRPr dirty="0"/>
          </a:p>
        </p:txBody>
      </p:sp>
      <p:sp>
        <p:nvSpPr>
          <p:cNvPr id="18" name="Rectangle 17">
            <a:extLst>
              <a:ext uri="{FF2B5EF4-FFF2-40B4-BE49-F238E27FC236}">
                <a16:creationId xmlns:a16="http://schemas.microsoft.com/office/drawing/2014/main" id="{04D8FB17-908A-CE30-47BE-BA48FB2099F8}"/>
              </a:ext>
            </a:extLst>
          </p:cNvPr>
          <p:cNvSpPr/>
          <p:nvPr/>
        </p:nvSpPr>
        <p:spPr>
          <a:xfrm>
            <a:off x="3579658" y="337831"/>
            <a:ext cx="4990394" cy="3137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libri" panose="020F0502020204030204" pitchFamily="34" charset="0"/>
                <a:cs typeface="Calibri" panose="020F0502020204030204" pitchFamily="34" charset="0"/>
              </a:rPr>
              <a:t>Producers (Email/Calls)</a:t>
            </a:r>
          </a:p>
        </p:txBody>
      </p:sp>
      <p:pic>
        <p:nvPicPr>
          <p:cNvPr id="4" name="Picture 3">
            <a:extLst>
              <a:ext uri="{FF2B5EF4-FFF2-40B4-BE49-F238E27FC236}">
                <a16:creationId xmlns:a16="http://schemas.microsoft.com/office/drawing/2014/main" id="{C1CB8737-E012-89C4-3490-A2F803FEA4FA}"/>
              </a:ext>
            </a:extLst>
          </p:cNvPr>
          <p:cNvPicPr>
            <a:picLocks noChangeAspect="1"/>
          </p:cNvPicPr>
          <p:nvPr/>
        </p:nvPicPr>
        <p:blipFill>
          <a:blip r:embed="rId3"/>
          <a:stretch>
            <a:fillRect/>
          </a:stretch>
        </p:blipFill>
        <p:spPr>
          <a:xfrm>
            <a:off x="6761174" y="1755756"/>
            <a:ext cx="5230864" cy="4764414"/>
          </a:xfrm>
          <a:prstGeom prst="rect">
            <a:avLst/>
          </a:prstGeom>
        </p:spPr>
      </p:pic>
      <p:pic>
        <p:nvPicPr>
          <p:cNvPr id="8" name="Picture 6" descr="A picture containing text, accessory, sign, green&#10;&#10;Description automatically generated">
            <a:extLst>
              <a:ext uri="{FF2B5EF4-FFF2-40B4-BE49-F238E27FC236}">
                <a16:creationId xmlns:a16="http://schemas.microsoft.com/office/drawing/2014/main" id="{41A3A284-F354-D0C6-C1E7-633089F46F36}"/>
              </a:ext>
            </a:extLst>
          </p:cNvPr>
          <p:cNvPicPr>
            <a:picLocks noChangeAspect="1"/>
          </p:cNvPicPr>
          <p:nvPr/>
        </p:nvPicPr>
        <p:blipFill>
          <a:blip r:embed="rId4"/>
          <a:stretch>
            <a:fillRect/>
          </a:stretch>
        </p:blipFill>
        <p:spPr>
          <a:xfrm>
            <a:off x="99408" y="1755755"/>
            <a:ext cx="6151463" cy="4764414"/>
          </a:xfrm>
          <a:prstGeom prst="rect">
            <a:avLst/>
          </a:prstGeom>
        </p:spPr>
      </p:pic>
      <p:sp>
        <p:nvSpPr>
          <p:cNvPr id="6" name="Google Shape;89;p1">
            <a:extLst>
              <a:ext uri="{FF2B5EF4-FFF2-40B4-BE49-F238E27FC236}">
                <a16:creationId xmlns:a16="http://schemas.microsoft.com/office/drawing/2014/main" id="{A8A47763-A096-3D92-1385-7C884C4BC81A}"/>
              </a:ext>
            </a:extLst>
          </p:cNvPr>
          <p:cNvSpPr/>
          <p:nvPr/>
        </p:nvSpPr>
        <p:spPr>
          <a:xfrm>
            <a:off x="0" y="6634842"/>
            <a:ext cx="12164786" cy="223159"/>
          </a:xfrm>
          <a:prstGeom prst="rect">
            <a:avLst/>
          </a:prstGeom>
          <a:solidFill>
            <a:srgbClr val="C8102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 name="Slide Number Placeholder 2">
            <a:extLst>
              <a:ext uri="{FF2B5EF4-FFF2-40B4-BE49-F238E27FC236}">
                <a16:creationId xmlns:a16="http://schemas.microsoft.com/office/drawing/2014/main" id="{A897E358-FC4B-E17E-ABCB-F2A786C28D05}"/>
              </a:ext>
            </a:extLst>
          </p:cNvPr>
          <p:cNvSpPr>
            <a:spLocks noGrp="1"/>
          </p:cNvSpPr>
          <p:nvPr>
            <p:ph type="sldNum" idx="12"/>
          </p:nvPr>
        </p:nvSpPr>
        <p:spPr>
          <a:xfrm>
            <a:off x="9376606" y="6610804"/>
            <a:ext cx="2715986" cy="283483"/>
          </a:xfrm>
        </p:spPr>
        <p:txBody>
          <a:bodyPr/>
          <a:lstStyle/>
          <a:p>
            <a:pPr marL="0" lvl="0" indent="0" algn="r" rtl="0">
              <a:spcBef>
                <a:spcPts val="0"/>
              </a:spcBef>
              <a:spcAft>
                <a:spcPts val="0"/>
              </a:spcAft>
              <a:buNone/>
            </a:pPr>
            <a:fld id="{00000000-1234-1234-1234-123412341234}" type="slidenum">
              <a:rPr lang="en-US" smtClean="0">
                <a:solidFill>
                  <a:schemeClr val="bg1"/>
                </a:solidFill>
              </a:rPr>
              <a:t>9</a:t>
            </a:fld>
            <a:endParaRPr lang="en-US" dirty="0">
              <a:solidFill>
                <a:schemeClr val="bg1"/>
              </a:solidFill>
            </a:endParaRPr>
          </a:p>
        </p:txBody>
      </p:sp>
      <p:sp>
        <p:nvSpPr>
          <p:cNvPr id="11" name="Footer Placeholder 9">
            <a:extLst>
              <a:ext uri="{FF2B5EF4-FFF2-40B4-BE49-F238E27FC236}">
                <a16:creationId xmlns:a16="http://schemas.microsoft.com/office/drawing/2014/main" id="{4324B7B6-0BE7-A56D-4239-3DA12C6A472F}"/>
              </a:ext>
            </a:extLst>
          </p:cNvPr>
          <p:cNvSpPr>
            <a:spLocks noGrp="1"/>
          </p:cNvSpPr>
          <p:nvPr>
            <p:ph type="ftr" idx="11"/>
          </p:nvPr>
        </p:nvSpPr>
        <p:spPr>
          <a:xfrm>
            <a:off x="1" y="6634842"/>
            <a:ext cx="6160752" cy="223159"/>
          </a:xfrm>
        </p:spPr>
        <p:txBody>
          <a:bodyPr/>
          <a:lstStyle/>
          <a:p>
            <a:pPr algn="l"/>
            <a:r>
              <a:rPr lang="en-US" sz="1400" dirty="0">
                <a:solidFill>
                  <a:schemeClr val="bg1"/>
                </a:solidFill>
                <a:latin typeface="+mn-lt"/>
              </a:rPr>
              <a:t>Data Science for Public Good - AIIRA Wholesale Local Food Benchmarking</a:t>
            </a:r>
          </a:p>
        </p:txBody>
      </p:sp>
      <p:sp>
        <p:nvSpPr>
          <p:cNvPr id="10" name="TextBox 9">
            <a:extLst>
              <a:ext uri="{FF2B5EF4-FFF2-40B4-BE49-F238E27FC236}">
                <a16:creationId xmlns:a16="http://schemas.microsoft.com/office/drawing/2014/main" id="{695313A4-E8CB-D226-65F4-17D6084662A9}"/>
              </a:ext>
            </a:extLst>
          </p:cNvPr>
          <p:cNvSpPr txBox="1"/>
          <p:nvPr/>
        </p:nvSpPr>
        <p:spPr>
          <a:xfrm>
            <a:off x="2808924" y="944130"/>
            <a:ext cx="6286416" cy="523220"/>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Char char="•"/>
            </a:pPr>
            <a:r>
              <a:rPr lang="en-US" dirty="0">
                <a:latin typeface="Calibri"/>
                <a:cs typeface="Calibri"/>
              </a:rPr>
              <a:t>Called and Emailed local Iowa farmers and asked about their selling prices</a:t>
            </a:r>
            <a:endParaRPr lang="en-US" dirty="0"/>
          </a:p>
          <a:p>
            <a:pPr marL="285750" indent="-285750" algn="just">
              <a:buChar char="•"/>
            </a:pPr>
            <a:r>
              <a:rPr lang="en-US" dirty="0">
                <a:latin typeface="Calibri"/>
              </a:rPr>
              <a:t>The Price is set in the beginning of the year or in the middle but just once a year</a:t>
            </a:r>
            <a:endParaRPr lang="en-US" dirty="0"/>
          </a:p>
        </p:txBody>
      </p:sp>
    </p:spTree>
    <p:extLst>
      <p:ext uri="{BB962C8B-B14F-4D97-AF65-F5344CB8AC3E}">
        <p14:creationId xmlns:p14="http://schemas.microsoft.com/office/powerpoint/2010/main" val="239646267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b5199693-e1a0-42d3-a1cf-99f48bf372d0">
      <Terms xmlns="http://schemas.microsoft.com/office/infopath/2007/PartnerControls"/>
    </lcf76f155ced4ddcb4097134ff3c332f>
    <TaxCatchAll xmlns="fbc6ddeb-7731-4037-88ab-9b862e7760e0"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EA539BF7BE59940BB922348796E56F6" ma:contentTypeVersion="14" ma:contentTypeDescription="Create a new document." ma:contentTypeScope="" ma:versionID="523916d31216019fa661c0d92ebc8a2d">
  <xsd:schema xmlns:xsd="http://www.w3.org/2001/XMLSchema" xmlns:xs="http://www.w3.org/2001/XMLSchema" xmlns:p="http://schemas.microsoft.com/office/2006/metadata/properties" xmlns:ns2="b5199693-e1a0-42d3-a1cf-99f48bf372d0" xmlns:ns3="fbc6ddeb-7731-4037-88ab-9b862e7760e0" targetNamespace="http://schemas.microsoft.com/office/2006/metadata/properties" ma:root="true" ma:fieldsID="a97faea1e1c84ad4c49f623a62b6fa7b" ns2:_="" ns3:_="">
    <xsd:import namespace="b5199693-e1a0-42d3-a1cf-99f48bf372d0"/>
    <xsd:import namespace="fbc6ddeb-7731-4037-88ab-9b862e7760e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5199693-e1a0-42d3-a1cf-99f48bf372d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dde203d1-7cfb-462f-9308-eb621c314a9e"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c6ddeb-7731-4037-88ab-9b862e7760e0"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b6158ca1-82d8-4075-9d94-0604242b66e4}" ma:internalName="TaxCatchAll" ma:showField="CatchAllData" ma:web="fbc6ddeb-7731-4037-88ab-9b862e7760e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BAF69C5-AE5F-4708-B513-B799462DC068}">
  <ds:schemaRefs>
    <ds:schemaRef ds:uri="http://purl.org/dc/dcmitype/"/>
    <ds:schemaRef ds:uri="http://schemas.microsoft.com/office/2006/metadata/properties"/>
    <ds:schemaRef ds:uri="http://schemas.openxmlformats.org/package/2006/metadata/core-properties"/>
    <ds:schemaRef ds:uri="http://schemas.microsoft.com/office/2006/documentManagement/types"/>
    <ds:schemaRef ds:uri="b5199693-e1a0-42d3-a1cf-99f48bf372d0"/>
    <ds:schemaRef ds:uri="http://purl.org/dc/terms/"/>
    <ds:schemaRef ds:uri="http://www.w3.org/XML/1998/namespace"/>
    <ds:schemaRef ds:uri="http://purl.org/dc/elements/1.1/"/>
    <ds:schemaRef ds:uri="fbc6ddeb-7731-4037-88ab-9b862e7760e0"/>
    <ds:schemaRef ds:uri="http://schemas.microsoft.com/office/infopath/2007/PartnerControls"/>
  </ds:schemaRefs>
</ds:datastoreItem>
</file>

<file path=customXml/itemProps2.xml><?xml version="1.0" encoding="utf-8"?>
<ds:datastoreItem xmlns:ds="http://schemas.openxmlformats.org/officeDocument/2006/customXml" ds:itemID="{33FB001C-2E73-4F58-B5A6-70D9AF1312F1}">
  <ds:schemaRefs>
    <ds:schemaRef ds:uri="http://schemas.microsoft.com/sharepoint/v3/contenttype/forms"/>
  </ds:schemaRefs>
</ds:datastoreItem>
</file>

<file path=customXml/itemProps3.xml><?xml version="1.0" encoding="utf-8"?>
<ds:datastoreItem xmlns:ds="http://schemas.openxmlformats.org/officeDocument/2006/customXml" ds:itemID="{37F1AA0D-74E2-4856-889F-B2413867E8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5199693-e1a0-42d3-a1cf-99f48bf372d0"/>
    <ds:schemaRef ds:uri="fbc6ddeb-7731-4037-88ab-9b862e7760e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4266</TotalTime>
  <Words>4754</Words>
  <Application>Microsoft Office PowerPoint</Application>
  <PresentationFormat>Widescreen</PresentationFormat>
  <Paragraphs>743</Paragraphs>
  <Slides>37</Slides>
  <Notes>36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37</vt:i4>
      </vt:variant>
    </vt:vector>
  </HeadingPairs>
  <TitlesOfParts>
    <vt:vector size="46" baseType="lpstr">
      <vt:lpstr>Arial</vt:lpstr>
      <vt:lpstr>Arial,Sans-Serif</vt:lpstr>
      <vt:lpstr>Calibri</vt:lpstr>
      <vt:lpstr>Calibri Light</vt:lpstr>
      <vt:lpstr>Roboto</vt:lpstr>
      <vt:lpstr>Times</vt:lpstr>
      <vt:lpstr>Univers 57 Condensed</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DSPG@ISU 2021  Team Educational Attainment Wrap UP 6/4/2021</dc:title>
  <dc:creator>Matthew Carlson</dc:creator>
  <cp:lastModifiedBy>Muskan Tantia</cp:lastModifiedBy>
  <cp:revision>5422</cp:revision>
  <dcterms:created xsi:type="dcterms:W3CDTF">2020-04-24T14:38:29Z</dcterms:created>
  <dcterms:modified xsi:type="dcterms:W3CDTF">2022-08-04T14:39:38Z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0x010100AEA539BF7BE59940BB922348796E56F6</vt:lpwstr>
  </property>
</Properties>
</file>